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75" r:id="rId7"/>
    <p:sldId id="266" r:id="rId8"/>
    <p:sldId id="263" r:id="rId9"/>
    <p:sldId id="267" r:id="rId10"/>
    <p:sldId id="268" r:id="rId11"/>
    <p:sldId id="269" r:id="rId12"/>
    <p:sldId id="270" r:id="rId13"/>
    <p:sldId id="271" r:id="rId14"/>
    <p:sldId id="273" r:id="rId15"/>
    <p:sldId id="274" r:id="rId16"/>
    <p:sldId id="272" r:id="rId1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AB2203-42C2-428E-931C-4557AC9AE166}" v="93" dt="2024-08-31T21:29:15.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15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ás Smahajcsik-Szabó" userId="546a0735a13615b2" providerId="LiveId" clId="{20AB2203-42C2-428E-931C-4557AC9AE166}"/>
    <pc:docChg chg="undo custSel addSld delSld modSld sldOrd">
      <pc:chgData name="Tamás Smahajcsik-Szabó" userId="546a0735a13615b2" providerId="LiveId" clId="{20AB2203-42C2-428E-931C-4557AC9AE166}" dt="2024-09-02T20:21:41.100" v="11713" actId="20577"/>
      <pc:docMkLst>
        <pc:docMk/>
      </pc:docMkLst>
      <pc:sldChg chg="addSp modSp mod setBg">
        <pc:chgData name="Tamás Smahajcsik-Szabó" userId="546a0735a13615b2" providerId="LiveId" clId="{20AB2203-42C2-428E-931C-4557AC9AE166}" dt="2024-09-01T12:02:44.897" v="4587" actId="29295"/>
        <pc:sldMkLst>
          <pc:docMk/>
          <pc:sldMk cId="2381746887" sldId="256"/>
        </pc:sldMkLst>
        <pc:spChg chg="mod">
          <ac:chgData name="Tamás Smahajcsik-Szabó" userId="546a0735a13615b2" providerId="LiveId" clId="{20AB2203-42C2-428E-931C-4557AC9AE166}" dt="2024-09-01T11:59:55.746" v="4568" actId="403"/>
          <ac:spMkLst>
            <pc:docMk/>
            <pc:sldMk cId="2381746887" sldId="256"/>
            <ac:spMk id="2" creationId="{1D7E3C27-8729-3601-DB08-CD8D8B5D4D44}"/>
          </ac:spMkLst>
        </pc:spChg>
        <pc:spChg chg="mod">
          <ac:chgData name="Tamás Smahajcsik-Szabó" userId="546a0735a13615b2" providerId="LiveId" clId="{20AB2203-42C2-428E-931C-4557AC9AE166}" dt="2024-09-01T11:28:42.167" v="4175" actId="5793"/>
          <ac:spMkLst>
            <pc:docMk/>
            <pc:sldMk cId="2381746887" sldId="256"/>
            <ac:spMk id="4" creationId="{8348FD32-09D4-A810-3A6B-81E8F5507121}"/>
          </ac:spMkLst>
        </pc:spChg>
        <pc:spChg chg="add">
          <ac:chgData name="Tamás Smahajcsik-Szabó" userId="546a0735a13615b2" providerId="LiveId" clId="{20AB2203-42C2-428E-931C-4557AC9AE166}" dt="2024-09-01T11:28:36.229" v="4173" actId="26606"/>
          <ac:spMkLst>
            <pc:docMk/>
            <pc:sldMk cId="2381746887" sldId="256"/>
            <ac:spMk id="9" creationId="{F13C74B1-5B17-4795-BED0-7140497B445A}"/>
          </ac:spMkLst>
        </pc:spChg>
        <pc:spChg chg="add">
          <ac:chgData name="Tamás Smahajcsik-Szabó" userId="546a0735a13615b2" providerId="LiveId" clId="{20AB2203-42C2-428E-931C-4557AC9AE166}" dt="2024-09-01T11:28:36.229" v="4173" actId="26606"/>
          <ac:spMkLst>
            <pc:docMk/>
            <pc:sldMk cId="2381746887" sldId="256"/>
            <ac:spMk id="11" creationId="{D4974D33-8DC5-464E-8C6D-BE58F0669C17}"/>
          </ac:spMkLst>
        </pc:spChg>
        <pc:picChg chg="add mod">
          <ac:chgData name="Tamás Smahajcsik-Szabó" userId="546a0735a13615b2" providerId="LiveId" clId="{20AB2203-42C2-428E-931C-4557AC9AE166}" dt="2024-09-01T12:02:44.897" v="4587" actId="29295"/>
          <ac:picMkLst>
            <pc:docMk/>
            <pc:sldMk cId="2381746887" sldId="256"/>
            <ac:picMk id="3" creationId="{64496FD5-0EE6-D1D1-CC50-778A6E3A4D26}"/>
          </ac:picMkLst>
        </pc:picChg>
      </pc:sldChg>
      <pc:sldChg chg="addSp delSp modSp mod setBg">
        <pc:chgData name="Tamás Smahajcsik-Szabó" userId="546a0735a13615b2" providerId="LiveId" clId="{20AB2203-42C2-428E-931C-4557AC9AE166}" dt="2024-09-01T11:46:32.356" v="4369" actId="1076"/>
        <pc:sldMkLst>
          <pc:docMk/>
          <pc:sldMk cId="3457859949" sldId="257"/>
        </pc:sldMkLst>
        <pc:spChg chg="mod">
          <ac:chgData name="Tamás Smahajcsik-Szabó" userId="546a0735a13615b2" providerId="LiveId" clId="{20AB2203-42C2-428E-931C-4557AC9AE166}" dt="2024-09-01T11:44:04.067" v="4356" actId="1076"/>
          <ac:spMkLst>
            <pc:docMk/>
            <pc:sldMk cId="3457859949" sldId="257"/>
            <ac:spMk id="2" creationId="{723F536D-C70F-EA0D-8FA8-6DE212B457E4}"/>
          </ac:spMkLst>
        </pc:spChg>
        <pc:spChg chg="add del">
          <ac:chgData name="Tamás Smahajcsik-Szabó" userId="546a0735a13615b2" providerId="LiveId" clId="{20AB2203-42C2-428E-931C-4557AC9AE166}" dt="2024-09-01T11:29:51.372" v="4189" actId="26606"/>
          <ac:spMkLst>
            <pc:docMk/>
            <pc:sldMk cId="3457859949" sldId="257"/>
            <ac:spMk id="3" creationId="{0310F9BA-C8BA-B0E1-4C11-B6D38F53A5CB}"/>
          </ac:spMkLst>
        </pc:spChg>
        <pc:spChg chg="add mod">
          <ac:chgData name="Tamás Smahajcsik-Szabó" userId="546a0735a13615b2" providerId="LiveId" clId="{20AB2203-42C2-428E-931C-4557AC9AE166}" dt="2024-09-01T11:46:13.097" v="4364" actId="208"/>
          <ac:spMkLst>
            <pc:docMk/>
            <pc:sldMk cId="3457859949" sldId="257"/>
            <ac:spMk id="4" creationId="{CBB4736F-5EC4-BC60-4097-EE7C55EC3FA6}"/>
          </ac:spMkLst>
        </pc:spChg>
        <pc:spChg chg="add">
          <ac:chgData name="Tamás Smahajcsik-Szabó" userId="546a0735a13615b2" providerId="LiveId" clId="{20AB2203-42C2-428E-931C-4557AC9AE166}" dt="2024-09-01T11:30:35.502" v="4190" actId="26606"/>
          <ac:spMkLst>
            <pc:docMk/>
            <pc:sldMk cId="3457859949" sldId="257"/>
            <ac:spMk id="16" creationId="{45D37F4E-DDB4-456B-97E0-9937730A039F}"/>
          </ac:spMkLst>
        </pc:spChg>
        <pc:spChg chg="add">
          <ac:chgData name="Tamás Smahajcsik-Szabó" userId="546a0735a13615b2" providerId="LiveId" clId="{20AB2203-42C2-428E-931C-4557AC9AE166}" dt="2024-09-01T11:30:35.502" v="4190" actId="26606"/>
          <ac:spMkLst>
            <pc:docMk/>
            <pc:sldMk cId="3457859949" sldId="257"/>
            <ac:spMk id="18" creationId="{B2DD41CD-8F47-4F56-AD12-4E2FF7696987}"/>
          </ac:spMkLst>
        </pc:spChg>
        <pc:graphicFrameChg chg="add del">
          <ac:chgData name="Tamás Smahajcsik-Szabó" userId="546a0735a13615b2" providerId="LiveId" clId="{20AB2203-42C2-428E-931C-4557AC9AE166}" dt="2024-09-01T11:29:45.759" v="4184" actId="26606"/>
          <ac:graphicFrameMkLst>
            <pc:docMk/>
            <pc:sldMk cId="3457859949" sldId="257"/>
            <ac:graphicFrameMk id="5" creationId="{6046F8D0-8413-B145-FCF4-EB0E6007446D}"/>
          </ac:graphicFrameMkLst>
        </pc:graphicFrameChg>
        <pc:graphicFrameChg chg="add del">
          <ac:chgData name="Tamás Smahajcsik-Szabó" userId="546a0735a13615b2" providerId="LiveId" clId="{20AB2203-42C2-428E-931C-4557AC9AE166}" dt="2024-09-01T11:29:50.228" v="4186" actId="26606"/>
          <ac:graphicFrameMkLst>
            <pc:docMk/>
            <pc:sldMk cId="3457859949" sldId="257"/>
            <ac:graphicFrameMk id="7" creationId="{E241CB7F-6C63-60B5-2504-C66CC7BA5C67}"/>
          </ac:graphicFrameMkLst>
        </pc:graphicFrameChg>
        <pc:graphicFrameChg chg="add del">
          <ac:chgData name="Tamás Smahajcsik-Szabó" userId="546a0735a13615b2" providerId="LiveId" clId="{20AB2203-42C2-428E-931C-4557AC9AE166}" dt="2024-09-01T11:29:51.341" v="4188" actId="26606"/>
          <ac:graphicFrameMkLst>
            <pc:docMk/>
            <pc:sldMk cId="3457859949" sldId="257"/>
            <ac:graphicFrameMk id="9" creationId="{F274CDFB-7147-3B5F-D270-8F3D6A4CC9C0}"/>
          </ac:graphicFrameMkLst>
        </pc:graphicFrameChg>
        <pc:graphicFrameChg chg="add mod modGraphic">
          <ac:chgData name="Tamás Smahajcsik-Szabó" userId="546a0735a13615b2" providerId="LiveId" clId="{20AB2203-42C2-428E-931C-4557AC9AE166}" dt="2024-09-01T11:46:32.356" v="4369" actId="1076"/>
          <ac:graphicFrameMkLst>
            <pc:docMk/>
            <pc:sldMk cId="3457859949" sldId="257"/>
            <ac:graphicFrameMk id="11" creationId="{E241CB7F-6C63-60B5-2504-C66CC7BA5C67}"/>
          </ac:graphicFrameMkLst>
        </pc:graphicFrameChg>
        <pc:cxnChg chg="add del">
          <ac:chgData name="Tamás Smahajcsik-Szabó" userId="546a0735a13615b2" providerId="LiveId" clId="{20AB2203-42C2-428E-931C-4557AC9AE166}" dt="2024-09-01T11:46:25.438" v="4366" actId="478"/>
          <ac:cxnSpMkLst>
            <pc:docMk/>
            <pc:sldMk cId="3457859949" sldId="257"/>
            <ac:cxnSpMk id="8" creationId="{EC3BF9DB-D577-339D-BA9C-AA3B33FC2FE5}"/>
          </ac:cxnSpMkLst>
        </pc:cxnChg>
      </pc:sldChg>
      <pc:sldChg chg="addSp delSp modSp mod setBg">
        <pc:chgData name="Tamás Smahajcsik-Szabó" userId="546a0735a13615b2" providerId="LiveId" clId="{20AB2203-42C2-428E-931C-4557AC9AE166}" dt="2024-09-01T11:43:03.493" v="4335" actId="108"/>
        <pc:sldMkLst>
          <pc:docMk/>
          <pc:sldMk cId="2804355112" sldId="259"/>
        </pc:sldMkLst>
        <pc:spChg chg="mod">
          <ac:chgData name="Tamás Smahajcsik-Szabó" userId="546a0735a13615b2" providerId="LiveId" clId="{20AB2203-42C2-428E-931C-4557AC9AE166}" dt="2024-09-01T11:40:09.439" v="4307" actId="1076"/>
          <ac:spMkLst>
            <pc:docMk/>
            <pc:sldMk cId="2804355112" sldId="259"/>
            <ac:spMk id="2" creationId="{723F536D-C70F-EA0D-8FA8-6DE212B457E4}"/>
          </ac:spMkLst>
        </pc:spChg>
        <pc:spChg chg="del">
          <ac:chgData name="Tamás Smahajcsik-Szabó" userId="546a0735a13615b2" providerId="LiveId" clId="{20AB2203-42C2-428E-931C-4557AC9AE166}" dt="2024-08-31T20:34:35.231" v="1" actId="478"/>
          <ac:spMkLst>
            <pc:docMk/>
            <pc:sldMk cId="2804355112" sldId="259"/>
            <ac:spMk id="3" creationId="{0310F9BA-C8BA-B0E1-4C11-B6D38F53A5CB}"/>
          </ac:spMkLst>
        </pc:spChg>
        <pc:spChg chg="add del mod">
          <ac:chgData name="Tamás Smahajcsik-Szabó" userId="546a0735a13615b2" providerId="LiveId" clId="{20AB2203-42C2-428E-931C-4557AC9AE166}" dt="2024-09-01T11:40:05.689" v="4304" actId="478"/>
          <ac:spMkLst>
            <pc:docMk/>
            <pc:sldMk cId="2804355112" sldId="259"/>
            <ac:spMk id="5" creationId="{A8DC3D6B-34C9-1A2C-D8CE-87FAFB93CD10}"/>
          </ac:spMkLst>
        </pc:spChg>
        <pc:spChg chg="add del">
          <ac:chgData name="Tamás Smahajcsik-Szabó" userId="546a0735a13615b2" providerId="LiveId" clId="{20AB2203-42C2-428E-931C-4557AC9AE166}" dt="2024-09-01T11:32:43.398" v="4236" actId="26606"/>
          <ac:spMkLst>
            <pc:docMk/>
            <pc:sldMk cId="2804355112" sldId="259"/>
            <ac:spMk id="10" creationId="{A8DC3D6B-34C9-1A2C-D8CE-87FAFB93CD10}"/>
          </ac:spMkLst>
        </pc:spChg>
        <pc:spChg chg="add del">
          <ac:chgData name="Tamás Smahajcsik-Szabó" userId="546a0735a13615b2" providerId="LiveId" clId="{20AB2203-42C2-428E-931C-4557AC9AE166}" dt="2024-09-01T11:35:49.176" v="4246" actId="26606"/>
          <ac:spMkLst>
            <pc:docMk/>
            <pc:sldMk cId="2804355112" sldId="259"/>
            <ac:spMk id="11" creationId="{2E442304-DDBD-4F7B-8017-36BCC863FB40}"/>
          </ac:spMkLst>
        </pc:spChg>
        <pc:spChg chg="add del">
          <ac:chgData name="Tamás Smahajcsik-Szabó" userId="546a0735a13615b2" providerId="LiveId" clId="{20AB2203-42C2-428E-931C-4557AC9AE166}" dt="2024-09-01T11:32:43.398" v="4236" actId="26606"/>
          <ac:spMkLst>
            <pc:docMk/>
            <pc:sldMk cId="2804355112" sldId="259"/>
            <ac:spMk id="12" creationId="{55F7ABCA-A68A-47DD-B732-76FF34C6FB7D}"/>
          </ac:spMkLst>
        </pc:spChg>
        <pc:spChg chg="add del">
          <ac:chgData name="Tamás Smahajcsik-Szabó" userId="546a0735a13615b2" providerId="LiveId" clId="{20AB2203-42C2-428E-931C-4557AC9AE166}" dt="2024-09-01T11:35:49.176" v="4246" actId="26606"/>
          <ac:spMkLst>
            <pc:docMk/>
            <pc:sldMk cId="2804355112" sldId="259"/>
            <ac:spMk id="13" creationId="{5E107275-3853-46FD-A241-DE4355A42675}"/>
          </ac:spMkLst>
        </pc:spChg>
        <pc:spChg chg="add del">
          <ac:chgData name="Tamás Smahajcsik-Szabó" userId="546a0735a13615b2" providerId="LiveId" clId="{20AB2203-42C2-428E-931C-4557AC9AE166}" dt="2024-09-01T11:35:51.008" v="4248" actId="26606"/>
          <ac:spMkLst>
            <pc:docMk/>
            <pc:sldMk cId="2804355112" sldId="259"/>
            <ac:spMk id="17" creationId="{09588DA8-065E-4F6F-8EFD-43104AB2E0CF}"/>
          </ac:spMkLst>
        </pc:spChg>
        <pc:spChg chg="add del">
          <ac:chgData name="Tamás Smahajcsik-Szabó" userId="546a0735a13615b2" providerId="LiveId" clId="{20AB2203-42C2-428E-931C-4557AC9AE166}" dt="2024-09-01T11:35:51.008" v="4248" actId="26606"/>
          <ac:spMkLst>
            <pc:docMk/>
            <pc:sldMk cId="2804355112" sldId="259"/>
            <ac:spMk id="19" creationId="{C4285719-470E-454C-AF62-8323075F1F5B}"/>
          </ac:spMkLst>
        </pc:spChg>
        <pc:spChg chg="add del">
          <ac:chgData name="Tamás Smahajcsik-Szabó" userId="546a0735a13615b2" providerId="LiveId" clId="{20AB2203-42C2-428E-931C-4557AC9AE166}" dt="2024-09-01T11:35:51.008" v="4248" actId="26606"/>
          <ac:spMkLst>
            <pc:docMk/>
            <pc:sldMk cId="2804355112" sldId="259"/>
            <ac:spMk id="20" creationId="{38FAA1A1-D861-433F-88FA-1E9D6FD31D11}"/>
          </ac:spMkLst>
        </pc:spChg>
        <pc:spChg chg="add del">
          <ac:chgData name="Tamás Smahajcsik-Szabó" userId="546a0735a13615b2" providerId="LiveId" clId="{20AB2203-42C2-428E-931C-4557AC9AE166}" dt="2024-09-01T11:35:51.008" v="4248" actId="26606"/>
          <ac:spMkLst>
            <pc:docMk/>
            <pc:sldMk cId="2804355112" sldId="259"/>
            <ac:spMk id="21" creationId="{CD9FE4EF-C4D8-49A0-B2FF-81D8DB7D8A24}"/>
          </ac:spMkLst>
        </pc:spChg>
        <pc:spChg chg="add del">
          <ac:chgData name="Tamás Smahajcsik-Szabó" userId="546a0735a13615b2" providerId="LiveId" clId="{20AB2203-42C2-428E-931C-4557AC9AE166}" dt="2024-09-01T11:35:51.008" v="4248" actId="26606"/>
          <ac:spMkLst>
            <pc:docMk/>
            <pc:sldMk cId="2804355112" sldId="259"/>
            <ac:spMk id="22" creationId="{8D71EDA1-87BF-4D5D-AB79-F346FD19278A}"/>
          </ac:spMkLst>
        </pc:spChg>
        <pc:spChg chg="add del">
          <ac:chgData name="Tamás Smahajcsik-Szabó" userId="546a0735a13615b2" providerId="LiveId" clId="{20AB2203-42C2-428E-931C-4557AC9AE166}" dt="2024-09-01T11:35:51.008" v="4248" actId="26606"/>
          <ac:spMkLst>
            <pc:docMk/>
            <pc:sldMk cId="2804355112" sldId="259"/>
            <ac:spMk id="23" creationId="{4300840D-0A0B-4512-BACA-B439D5B9C57C}"/>
          </ac:spMkLst>
        </pc:spChg>
        <pc:spChg chg="add del">
          <ac:chgData name="Tamás Smahajcsik-Szabó" userId="546a0735a13615b2" providerId="LiveId" clId="{20AB2203-42C2-428E-931C-4557AC9AE166}" dt="2024-09-01T11:35:51.008" v="4248" actId="26606"/>
          <ac:spMkLst>
            <pc:docMk/>
            <pc:sldMk cId="2804355112" sldId="259"/>
            <ac:spMk id="24" creationId="{D2B78728-A580-49A7-84F9-6EF6F583ADE0}"/>
          </ac:spMkLst>
        </pc:spChg>
        <pc:spChg chg="add del">
          <ac:chgData name="Tamás Smahajcsik-Szabó" userId="546a0735a13615b2" providerId="LiveId" clId="{20AB2203-42C2-428E-931C-4557AC9AE166}" dt="2024-09-01T11:35:51.008" v="4248" actId="26606"/>
          <ac:spMkLst>
            <pc:docMk/>
            <pc:sldMk cId="2804355112" sldId="259"/>
            <ac:spMk id="25" creationId="{A8DC3D6B-34C9-1A2C-D8CE-87FAFB93CD10}"/>
          </ac:spMkLst>
        </pc:spChg>
        <pc:spChg chg="add del">
          <ac:chgData name="Tamás Smahajcsik-Szabó" userId="546a0735a13615b2" providerId="LiveId" clId="{20AB2203-42C2-428E-931C-4557AC9AE166}" dt="2024-09-01T11:36:00.045" v="4250" actId="26606"/>
          <ac:spMkLst>
            <pc:docMk/>
            <pc:sldMk cId="2804355112" sldId="259"/>
            <ac:spMk id="27" creationId="{E92FEB64-6EEA-4759-B4A4-BD2C1E660BA8}"/>
          </ac:spMkLst>
        </pc:spChg>
        <pc:spChg chg="add del">
          <ac:chgData name="Tamás Smahajcsik-Szabó" userId="546a0735a13615b2" providerId="LiveId" clId="{20AB2203-42C2-428E-931C-4557AC9AE166}" dt="2024-09-01T11:36:00.045" v="4250" actId="26606"/>
          <ac:spMkLst>
            <pc:docMk/>
            <pc:sldMk cId="2804355112" sldId="259"/>
            <ac:spMk id="28" creationId="{B10BB131-AC8E-4A8E-A5D1-36260F720C3B}"/>
          </ac:spMkLst>
        </pc:spChg>
        <pc:spChg chg="add del">
          <ac:chgData name="Tamás Smahajcsik-Szabó" userId="546a0735a13615b2" providerId="LiveId" clId="{20AB2203-42C2-428E-931C-4557AC9AE166}" dt="2024-09-01T11:36:00.045" v="4250" actId="26606"/>
          <ac:spMkLst>
            <pc:docMk/>
            <pc:sldMk cId="2804355112" sldId="259"/>
            <ac:spMk id="29" creationId="{14847E93-7DC1-4D4B-8829-B19AA7137C50}"/>
          </ac:spMkLst>
        </pc:spChg>
        <pc:spChg chg="add del">
          <ac:chgData name="Tamás Smahajcsik-Szabó" userId="546a0735a13615b2" providerId="LiveId" clId="{20AB2203-42C2-428E-931C-4557AC9AE166}" dt="2024-09-01T11:36:00.045" v="4250" actId="26606"/>
          <ac:spMkLst>
            <pc:docMk/>
            <pc:sldMk cId="2804355112" sldId="259"/>
            <ac:spMk id="30" creationId="{5566D6E1-03A1-4D73-A4E0-35D74D568A04}"/>
          </ac:spMkLst>
        </pc:spChg>
        <pc:spChg chg="add del">
          <ac:chgData name="Tamás Smahajcsik-Szabó" userId="546a0735a13615b2" providerId="LiveId" clId="{20AB2203-42C2-428E-931C-4557AC9AE166}" dt="2024-09-01T11:36:00.045" v="4250" actId="26606"/>
          <ac:spMkLst>
            <pc:docMk/>
            <pc:sldMk cId="2804355112" sldId="259"/>
            <ac:spMk id="31" creationId="{9F835A99-04AC-494A-A572-AFE8413CC938}"/>
          </ac:spMkLst>
        </pc:spChg>
        <pc:spChg chg="add del">
          <ac:chgData name="Tamás Smahajcsik-Szabó" userId="546a0735a13615b2" providerId="LiveId" clId="{20AB2203-42C2-428E-931C-4557AC9AE166}" dt="2024-09-01T11:36:00.045" v="4250" actId="26606"/>
          <ac:spMkLst>
            <pc:docMk/>
            <pc:sldMk cId="2804355112" sldId="259"/>
            <ac:spMk id="32" creationId="{A8DC3D6B-34C9-1A2C-D8CE-87FAFB93CD10}"/>
          </ac:spMkLst>
        </pc:spChg>
        <pc:spChg chg="add del">
          <ac:chgData name="Tamás Smahajcsik-Szabó" userId="546a0735a13615b2" providerId="LiveId" clId="{20AB2203-42C2-428E-931C-4557AC9AE166}" dt="2024-09-01T11:36:00.045" v="4250" actId="26606"/>
          <ac:spMkLst>
            <pc:docMk/>
            <pc:sldMk cId="2804355112" sldId="259"/>
            <ac:spMk id="33" creationId="{7B786209-1B0B-4CA9-9BDD-F7327066A84D}"/>
          </ac:spMkLst>
        </pc:spChg>
        <pc:spChg chg="add del">
          <ac:chgData name="Tamás Smahajcsik-Szabó" userId="546a0735a13615b2" providerId="LiveId" clId="{20AB2203-42C2-428E-931C-4557AC9AE166}" dt="2024-09-01T11:36:00.045" v="4250" actId="26606"/>
          <ac:spMkLst>
            <pc:docMk/>
            <pc:sldMk cId="2804355112" sldId="259"/>
            <ac:spMk id="34" creationId="{2D2964BB-484D-45AE-AD66-D407D0629652}"/>
          </ac:spMkLst>
        </pc:spChg>
        <pc:spChg chg="add del">
          <ac:chgData name="Tamás Smahajcsik-Szabó" userId="546a0735a13615b2" providerId="LiveId" clId="{20AB2203-42C2-428E-931C-4557AC9AE166}" dt="2024-09-01T11:36:00.045" v="4250" actId="26606"/>
          <ac:spMkLst>
            <pc:docMk/>
            <pc:sldMk cId="2804355112" sldId="259"/>
            <ac:spMk id="35" creationId="{6691AC69-A76E-4DAB-B565-468B6B87ACF3}"/>
          </ac:spMkLst>
        </pc:spChg>
        <pc:graphicFrameChg chg="add mod">
          <ac:chgData name="Tamás Smahajcsik-Szabó" userId="546a0735a13615b2" providerId="LiveId" clId="{20AB2203-42C2-428E-931C-4557AC9AE166}" dt="2024-09-01T11:43:03.493" v="4335" actId="108"/>
          <ac:graphicFrameMkLst>
            <pc:docMk/>
            <pc:sldMk cId="2804355112" sldId="259"/>
            <ac:graphicFrameMk id="3" creationId="{7C1D8B13-24E9-44E7-BB5C-B1CC658DDDA3}"/>
          </ac:graphicFrameMkLst>
        </pc:graphicFrameChg>
        <pc:graphicFrameChg chg="add del">
          <ac:chgData name="Tamás Smahajcsik-Szabó" userId="546a0735a13615b2" providerId="LiveId" clId="{20AB2203-42C2-428E-931C-4557AC9AE166}" dt="2024-09-01T11:32:40.016" v="4234" actId="26606"/>
          <ac:graphicFrameMkLst>
            <pc:docMk/>
            <pc:sldMk cId="2804355112" sldId="259"/>
            <ac:graphicFrameMk id="7" creationId="{854B8473-11C9-6767-519E-7927933A3B13}"/>
          </ac:graphicFrameMkLst>
        </pc:graphicFrameChg>
        <pc:graphicFrameChg chg="add del">
          <ac:chgData name="Tamás Smahajcsik-Szabó" userId="546a0735a13615b2" providerId="LiveId" clId="{20AB2203-42C2-428E-931C-4557AC9AE166}" dt="2024-09-01T11:35:46.497" v="4244" actId="26606"/>
          <ac:graphicFrameMkLst>
            <pc:docMk/>
            <pc:sldMk cId="2804355112" sldId="259"/>
            <ac:graphicFrameMk id="8" creationId="{30A3DCA1-E74D-11E3-C59E-CB381FF7C9FF}"/>
          </ac:graphicFrameMkLst>
        </pc:graphicFrameChg>
        <pc:graphicFrameChg chg="add del">
          <ac:chgData name="Tamás Smahajcsik-Szabó" userId="546a0735a13615b2" providerId="LiveId" clId="{20AB2203-42C2-428E-931C-4557AC9AE166}" dt="2024-09-01T11:32:43.766" v="4238" actId="26606"/>
          <ac:graphicFrameMkLst>
            <pc:docMk/>
            <pc:sldMk cId="2804355112" sldId="259"/>
            <ac:graphicFrameMk id="14" creationId="{854B8473-11C9-6767-519E-7927933A3B13}"/>
          </ac:graphicFrameMkLst>
        </pc:graphicFrameChg>
        <pc:graphicFrameChg chg="add del">
          <ac:chgData name="Tamás Smahajcsik-Szabó" userId="546a0735a13615b2" providerId="LiveId" clId="{20AB2203-42C2-428E-931C-4557AC9AE166}" dt="2024-09-01T11:35:49.176" v="4246" actId="26606"/>
          <ac:graphicFrameMkLst>
            <pc:docMk/>
            <pc:sldMk cId="2804355112" sldId="259"/>
            <ac:graphicFrameMk id="15" creationId="{E47AFD3A-803F-4532-80AD-5F8F03D0D2B8}"/>
          </ac:graphicFrameMkLst>
        </pc:graphicFrameChg>
        <pc:graphicFrameChg chg="add del">
          <ac:chgData name="Tamás Smahajcsik-Szabó" userId="546a0735a13615b2" providerId="LiveId" clId="{20AB2203-42C2-428E-931C-4557AC9AE166}" dt="2024-09-01T11:32:44.105" v="4240" actId="26606"/>
          <ac:graphicFrameMkLst>
            <pc:docMk/>
            <pc:sldMk cId="2804355112" sldId="259"/>
            <ac:graphicFrameMk id="16" creationId="{8562927C-9B60-B871-F6C0-D7C12EAEE459}"/>
          </ac:graphicFrameMkLst>
        </pc:graphicFrameChg>
        <pc:graphicFrameChg chg="add del">
          <ac:chgData name="Tamás Smahajcsik-Szabó" userId="546a0735a13615b2" providerId="LiveId" clId="{20AB2203-42C2-428E-931C-4557AC9AE166}" dt="2024-09-01T11:35:16.867" v="4242" actId="26606"/>
          <ac:graphicFrameMkLst>
            <pc:docMk/>
            <pc:sldMk cId="2804355112" sldId="259"/>
            <ac:graphicFrameMk id="18" creationId="{ADFEAAEA-3D39-3982-B33E-431B64DF2051}"/>
          </ac:graphicFrameMkLst>
        </pc:graphicFrameChg>
        <pc:picChg chg="add del">
          <ac:chgData name="Tamás Smahajcsik-Szabó" userId="546a0735a13615b2" providerId="LiveId" clId="{20AB2203-42C2-428E-931C-4557AC9AE166}" dt="2024-09-01T11:32:43.398" v="4236" actId="26606"/>
          <ac:picMkLst>
            <pc:docMk/>
            <pc:sldMk cId="2804355112" sldId="259"/>
            <ac:picMk id="9" creationId="{4411F047-2EBD-86E0-D213-78AE3E442691}"/>
          </ac:picMkLst>
        </pc:picChg>
      </pc:sldChg>
      <pc:sldChg chg="delSp del mod">
        <pc:chgData name="Tamás Smahajcsik-Szabó" userId="546a0735a13615b2" providerId="LiveId" clId="{20AB2203-42C2-428E-931C-4557AC9AE166}" dt="2024-09-01T20:29:13.396" v="10320" actId="2696"/>
        <pc:sldMkLst>
          <pc:docMk/>
          <pc:sldMk cId="431669820" sldId="260"/>
        </pc:sldMkLst>
        <pc:spChg chg="del">
          <ac:chgData name="Tamás Smahajcsik-Szabó" userId="546a0735a13615b2" providerId="LiveId" clId="{20AB2203-42C2-428E-931C-4557AC9AE166}" dt="2024-09-01T11:59:38.994" v="4566" actId="478"/>
          <ac:spMkLst>
            <pc:docMk/>
            <pc:sldMk cId="431669820" sldId="260"/>
            <ac:spMk id="3" creationId="{6565836D-1908-8147-3B34-3B3D938C862F}"/>
          </ac:spMkLst>
        </pc:spChg>
      </pc:sldChg>
      <pc:sldChg chg="addSp modSp new mod setBg">
        <pc:chgData name="Tamás Smahajcsik-Szabó" userId="546a0735a13615b2" providerId="LiveId" clId="{20AB2203-42C2-428E-931C-4557AC9AE166}" dt="2024-09-01T19:38:22.265" v="8131" actId="29295"/>
        <pc:sldMkLst>
          <pc:docMk/>
          <pc:sldMk cId="2047393888" sldId="261"/>
        </pc:sldMkLst>
        <pc:spChg chg="mod">
          <ac:chgData name="Tamás Smahajcsik-Szabó" userId="546a0735a13615b2" providerId="LiveId" clId="{20AB2203-42C2-428E-931C-4557AC9AE166}" dt="2024-09-01T19:38:13.188" v="8130" actId="26606"/>
          <ac:spMkLst>
            <pc:docMk/>
            <pc:sldMk cId="2047393888" sldId="261"/>
            <ac:spMk id="2" creationId="{72E5DA56-6AA3-DEA1-C0EF-C190F5E6C1EF}"/>
          </ac:spMkLst>
        </pc:spChg>
        <pc:spChg chg="mod">
          <ac:chgData name="Tamás Smahajcsik-Szabó" userId="546a0735a13615b2" providerId="LiveId" clId="{20AB2203-42C2-428E-931C-4557AC9AE166}" dt="2024-09-01T19:38:13.188" v="8130" actId="26606"/>
          <ac:spMkLst>
            <pc:docMk/>
            <pc:sldMk cId="2047393888" sldId="261"/>
            <ac:spMk id="3" creationId="{E1F5415C-82D1-85D1-560C-1B3EADEBE467}"/>
          </ac:spMkLst>
        </pc:spChg>
        <pc:spChg chg="add">
          <ac:chgData name="Tamás Smahajcsik-Szabó" userId="546a0735a13615b2" providerId="LiveId" clId="{20AB2203-42C2-428E-931C-4557AC9AE166}" dt="2024-09-01T19:38:13.188" v="8130" actId="26606"/>
          <ac:spMkLst>
            <pc:docMk/>
            <pc:sldMk cId="2047393888" sldId="261"/>
            <ac:spMk id="9" creationId="{F13C74B1-5B17-4795-BED0-7140497B445A}"/>
          </ac:spMkLst>
        </pc:spChg>
        <pc:spChg chg="add">
          <ac:chgData name="Tamás Smahajcsik-Szabó" userId="546a0735a13615b2" providerId="LiveId" clId="{20AB2203-42C2-428E-931C-4557AC9AE166}" dt="2024-09-01T19:38:13.188" v="8130" actId="26606"/>
          <ac:spMkLst>
            <pc:docMk/>
            <pc:sldMk cId="2047393888" sldId="261"/>
            <ac:spMk id="11" creationId="{D4974D33-8DC5-464E-8C6D-BE58F0669C17}"/>
          </ac:spMkLst>
        </pc:spChg>
        <pc:picChg chg="add mod">
          <ac:chgData name="Tamás Smahajcsik-Szabó" userId="546a0735a13615b2" providerId="LiveId" clId="{20AB2203-42C2-428E-931C-4557AC9AE166}" dt="2024-09-01T19:38:22.265" v="8131" actId="29295"/>
          <ac:picMkLst>
            <pc:docMk/>
            <pc:sldMk cId="2047393888" sldId="261"/>
            <ac:picMk id="4" creationId="{CE5D0D4A-7D62-677D-DC63-1FCF417A86D2}"/>
          </ac:picMkLst>
        </pc:picChg>
      </pc:sldChg>
      <pc:sldChg chg="addSp delSp modSp new mod setBg">
        <pc:chgData name="Tamás Smahajcsik-Szabó" userId="546a0735a13615b2" providerId="LiveId" clId="{20AB2203-42C2-428E-931C-4557AC9AE166}" dt="2024-09-01T12:02:17.200" v="4584" actId="1076"/>
        <pc:sldMkLst>
          <pc:docMk/>
          <pc:sldMk cId="581206679" sldId="262"/>
        </pc:sldMkLst>
        <pc:spChg chg="mod">
          <ac:chgData name="Tamás Smahajcsik-Szabó" userId="546a0735a13615b2" providerId="LiveId" clId="{20AB2203-42C2-428E-931C-4557AC9AE166}" dt="2024-09-01T12:01:57.560" v="4577" actId="26606"/>
          <ac:spMkLst>
            <pc:docMk/>
            <pc:sldMk cId="581206679" sldId="262"/>
            <ac:spMk id="2" creationId="{704A2C49-49A3-690C-4FF8-A006640A746C}"/>
          </ac:spMkLst>
        </pc:spChg>
        <pc:spChg chg="mod">
          <ac:chgData name="Tamás Smahajcsik-Szabó" userId="546a0735a13615b2" providerId="LiveId" clId="{20AB2203-42C2-428E-931C-4557AC9AE166}" dt="2024-09-01T12:02:13.522" v="4583" actId="403"/>
          <ac:spMkLst>
            <pc:docMk/>
            <pc:sldMk cId="581206679" sldId="262"/>
            <ac:spMk id="3" creationId="{121FD493-A45C-B054-C500-D4C60C53B6F5}"/>
          </ac:spMkLst>
        </pc:spChg>
        <pc:spChg chg="add del">
          <ac:chgData name="Tamás Smahajcsik-Szabó" userId="546a0735a13615b2" providerId="LiveId" clId="{20AB2203-42C2-428E-931C-4557AC9AE166}" dt="2024-09-01T12:01:57.560" v="4577" actId="26606"/>
          <ac:spMkLst>
            <pc:docMk/>
            <pc:sldMk cId="581206679" sldId="262"/>
            <ac:spMk id="9" creationId="{45D37F4E-DDB4-456B-97E0-9937730A039F}"/>
          </ac:spMkLst>
        </pc:spChg>
        <pc:spChg chg="add del">
          <ac:chgData name="Tamás Smahajcsik-Szabó" userId="546a0735a13615b2" providerId="LiveId" clId="{20AB2203-42C2-428E-931C-4557AC9AE166}" dt="2024-09-01T12:01:57.560" v="4577" actId="26606"/>
          <ac:spMkLst>
            <pc:docMk/>
            <pc:sldMk cId="581206679" sldId="262"/>
            <ac:spMk id="11" creationId="{B2DD41CD-8F47-4F56-AD12-4E2FF7696987}"/>
          </ac:spMkLst>
        </pc:spChg>
        <pc:spChg chg="add">
          <ac:chgData name="Tamás Smahajcsik-Szabó" userId="546a0735a13615b2" providerId="LiveId" clId="{20AB2203-42C2-428E-931C-4557AC9AE166}" dt="2024-09-01T12:01:57.560" v="4577" actId="26606"/>
          <ac:spMkLst>
            <pc:docMk/>
            <pc:sldMk cId="581206679" sldId="262"/>
            <ac:spMk id="16" creationId="{04812C46-200A-4DEB-A05E-3ED6C68C2387}"/>
          </ac:spMkLst>
        </pc:spChg>
        <pc:spChg chg="add">
          <ac:chgData name="Tamás Smahajcsik-Szabó" userId="546a0735a13615b2" providerId="LiveId" clId="{20AB2203-42C2-428E-931C-4557AC9AE166}" dt="2024-09-01T12:01:57.560" v="4577" actId="26606"/>
          <ac:spMkLst>
            <pc:docMk/>
            <pc:sldMk cId="581206679" sldId="262"/>
            <ac:spMk id="18" creationId="{D1EA859B-E555-4109-94F3-6700E046E008}"/>
          </ac:spMkLst>
        </pc:spChg>
        <pc:picChg chg="add del mod">
          <ac:chgData name="Tamás Smahajcsik-Szabó" userId="546a0735a13615b2" providerId="LiveId" clId="{20AB2203-42C2-428E-931C-4557AC9AE166}" dt="2024-09-01T12:01:54.004" v="4576" actId="478"/>
          <ac:picMkLst>
            <pc:docMk/>
            <pc:sldMk cId="581206679" sldId="262"/>
            <ac:picMk id="4" creationId="{8B64648C-B31B-A731-AE48-22B89CC033EF}"/>
          </ac:picMkLst>
        </pc:picChg>
        <pc:picChg chg="add mod ord">
          <ac:chgData name="Tamás Smahajcsik-Szabó" userId="546a0735a13615b2" providerId="LiveId" clId="{20AB2203-42C2-428E-931C-4557AC9AE166}" dt="2024-09-01T12:02:17.200" v="4584" actId="1076"/>
          <ac:picMkLst>
            <pc:docMk/>
            <pc:sldMk cId="581206679" sldId="262"/>
            <ac:picMk id="6" creationId="{7DF5858F-F11E-D2CC-CB95-0BBE35F9A942}"/>
          </ac:picMkLst>
        </pc:picChg>
      </pc:sldChg>
      <pc:sldChg chg="addSp delSp modSp new mod addAnim delAnim modAnim">
        <pc:chgData name="Tamás Smahajcsik-Szabó" userId="546a0735a13615b2" providerId="LiveId" clId="{20AB2203-42C2-428E-931C-4557AC9AE166}" dt="2024-09-01T20:35:58.944" v="10324" actId="20577"/>
        <pc:sldMkLst>
          <pc:docMk/>
          <pc:sldMk cId="2235488342" sldId="263"/>
        </pc:sldMkLst>
        <pc:spChg chg="mod">
          <ac:chgData name="Tamás Smahajcsik-Szabó" userId="546a0735a13615b2" providerId="LiveId" clId="{20AB2203-42C2-428E-931C-4557AC9AE166}" dt="2024-08-31T21:26:57.735" v="3146" actId="404"/>
          <ac:spMkLst>
            <pc:docMk/>
            <pc:sldMk cId="2235488342" sldId="263"/>
            <ac:spMk id="2" creationId="{66F29167-0282-13C8-9430-C8085BD22D29}"/>
          </ac:spMkLst>
        </pc:spChg>
        <pc:spChg chg="mod">
          <ac:chgData name="Tamás Smahajcsik-Szabó" userId="546a0735a13615b2" providerId="LiveId" clId="{20AB2203-42C2-428E-931C-4557AC9AE166}" dt="2024-09-01T12:22:32.834" v="4944" actId="20577"/>
          <ac:spMkLst>
            <pc:docMk/>
            <pc:sldMk cId="2235488342" sldId="263"/>
            <ac:spMk id="3" creationId="{506925F8-66D0-3A51-21AC-46269F384978}"/>
          </ac:spMkLst>
        </pc:spChg>
        <pc:spChg chg="add mod">
          <ac:chgData name="Tamás Smahajcsik-Szabó" userId="546a0735a13615b2" providerId="LiveId" clId="{20AB2203-42C2-428E-931C-4557AC9AE166}" dt="2024-09-01T12:10:37.230" v="4633" actId="207"/>
          <ac:spMkLst>
            <pc:docMk/>
            <pc:sldMk cId="2235488342" sldId="263"/>
            <ac:spMk id="4" creationId="{790531E0-799E-A6C7-9310-EA1A4E8F94FD}"/>
          </ac:spMkLst>
        </pc:spChg>
        <pc:spChg chg="add mod">
          <ac:chgData name="Tamás Smahajcsik-Szabó" userId="546a0735a13615b2" providerId="LiveId" clId="{20AB2203-42C2-428E-931C-4557AC9AE166}" dt="2024-09-01T19:38:56.533" v="8133" actId="1076"/>
          <ac:spMkLst>
            <pc:docMk/>
            <pc:sldMk cId="2235488342" sldId="263"/>
            <ac:spMk id="5" creationId="{E94AF179-84BB-962C-3730-88FB8D5089D3}"/>
          </ac:spMkLst>
        </pc:spChg>
        <pc:spChg chg="add mod">
          <ac:chgData name="Tamás Smahajcsik-Szabó" userId="546a0735a13615b2" providerId="LiveId" clId="{20AB2203-42C2-428E-931C-4557AC9AE166}" dt="2024-09-01T12:12:32.532" v="4658" actId="108"/>
          <ac:spMkLst>
            <pc:docMk/>
            <pc:sldMk cId="2235488342" sldId="263"/>
            <ac:spMk id="6" creationId="{4B094ECB-6FE5-C3E4-1FAE-F3823A438BE9}"/>
          </ac:spMkLst>
        </pc:spChg>
        <pc:spChg chg="add mod">
          <ac:chgData name="Tamás Smahajcsik-Szabó" userId="546a0735a13615b2" providerId="LiveId" clId="{20AB2203-42C2-428E-931C-4557AC9AE166}" dt="2024-09-01T12:14:32.520" v="4681" actId="14100"/>
          <ac:spMkLst>
            <pc:docMk/>
            <pc:sldMk cId="2235488342" sldId="263"/>
            <ac:spMk id="7" creationId="{2C915C04-1525-AD09-4E17-669382498E13}"/>
          </ac:spMkLst>
        </pc:spChg>
        <pc:spChg chg="add mod">
          <ac:chgData name="Tamás Smahajcsik-Szabó" userId="546a0735a13615b2" providerId="LiveId" clId="{20AB2203-42C2-428E-931C-4557AC9AE166}" dt="2024-09-01T12:12:36.590" v="4659" actId="108"/>
          <ac:spMkLst>
            <pc:docMk/>
            <pc:sldMk cId="2235488342" sldId="263"/>
            <ac:spMk id="8" creationId="{AB470A48-BBF6-85A7-4A89-635D7BEFA520}"/>
          </ac:spMkLst>
        </pc:spChg>
        <pc:spChg chg="add mod">
          <ac:chgData name="Tamás Smahajcsik-Szabó" userId="546a0735a13615b2" providerId="LiveId" clId="{20AB2203-42C2-428E-931C-4557AC9AE166}" dt="2024-09-01T12:12:29.938" v="4657" actId="108"/>
          <ac:spMkLst>
            <pc:docMk/>
            <pc:sldMk cId="2235488342" sldId="263"/>
            <ac:spMk id="9" creationId="{DB846931-AD27-F02D-70CE-85E940F6C941}"/>
          </ac:spMkLst>
        </pc:spChg>
        <pc:spChg chg="add mod">
          <ac:chgData name="Tamás Smahajcsik-Szabó" userId="546a0735a13615b2" providerId="LiveId" clId="{20AB2203-42C2-428E-931C-4557AC9AE166}" dt="2024-09-01T12:21:21.396" v="4943" actId="1076"/>
          <ac:spMkLst>
            <pc:docMk/>
            <pc:sldMk cId="2235488342" sldId="263"/>
            <ac:spMk id="16" creationId="{41A88682-5C95-D4FE-C192-7970BB035850}"/>
          </ac:spMkLst>
        </pc:spChg>
        <pc:spChg chg="add mod">
          <ac:chgData name="Tamás Smahajcsik-Szabó" userId="546a0735a13615b2" providerId="LiveId" clId="{20AB2203-42C2-428E-931C-4557AC9AE166}" dt="2024-09-01T19:39:17.653" v="8135" actId="20577"/>
          <ac:spMkLst>
            <pc:docMk/>
            <pc:sldMk cId="2235488342" sldId="263"/>
            <ac:spMk id="17" creationId="{E6CC46B1-B28F-0C99-83F5-A24E75D08C45}"/>
          </ac:spMkLst>
        </pc:spChg>
        <pc:spChg chg="add mod">
          <ac:chgData name="Tamás Smahajcsik-Szabó" userId="546a0735a13615b2" providerId="LiveId" clId="{20AB2203-42C2-428E-931C-4557AC9AE166}" dt="2024-09-01T12:23:22.663" v="5035" actId="1076"/>
          <ac:spMkLst>
            <pc:docMk/>
            <pc:sldMk cId="2235488342" sldId="263"/>
            <ac:spMk id="18" creationId="{8CB1EDAA-8A1F-D4EF-102E-581411A5F9F5}"/>
          </ac:spMkLst>
        </pc:spChg>
        <pc:spChg chg="add del mod">
          <ac:chgData name="Tamás Smahajcsik-Szabó" userId="546a0735a13615b2" providerId="LiveId" clId="{20AB2203-42C2-428E-931C-4557AC9AE166}" dt="2024-09-01T12:24:37.973" v="5039" actId="21"/>
          <ac:spMkLst>
            <pc:docMk/>
            <pc:sldMk cId="2235488342" sldId="263"/>
            <ac:spMk id="21" creationId="{C3D3D2E2-6642-C8AA-60D8-E44DF35ACA67}"/>
          </ac:spMkLst>
        </pc:spChg>
        <pc:spChg chg="mod">
          <ac:chgData name="Tamás Smahajcsik-Szabó" userId="546a0735a13615b2" providerId="LiveId" clId="{20AB2203-42C2-428E-931C-4557AC9AE166}" dt="2024-09-01T12:24:52.249" v="5041"/>
          <ac:spMkLst>
            <pc:docMk/>
            <pc:sldMk cId="2235488342" sldId="263"/>
            <ac:spMk id="24" creationId="{72D3C289-E763-534A-2F69-ECD91F7B5B99}"/>
          </ac:spMkLst>
        </pc:spChg>
        <pc:spChg chg="add mod ord">
          <ac:chgData name="Tamás Smahajcsik-Szabó" userId="546a0735a13615b2" providerId="LiveId" clId="{20AB2203-42C2-428E-931C-4557AC9AE166}" dt="2024-09-01T12:17:44.228" v="4713" actId="14861"/>
          <ac:spMkLst>
            <pc:docMk/>
            <pc:sldMk cId="2235488342" sldId="263"/>
            <ac:spMk id="26" creationId="{8B0F63E0-4098-8C4B-062E-9C8A998EE7A9}"/>
          </ac:spMkLst>
        </pc:spChg>
        <pc:spChg chg="add mod">
          <ac:chgData name="Tamás Smahajcsik-Szabó" userId="546a0735a13615b2" providerId="LiveId" clId="{20AB2203-42C2-428E-931C-4557AC9AE166}" dt="2024-09-01T12:17:22.760" v="4712" actId="20577"/>
          <ac:spMkLst>
            <pc:docMk/>
            <pc:sldMk cId="2235488342" sldId="263"/>
            <ac:spMk id="27" creationId="{8B53FA17-7C6D-DC36-FFCE-6360FCFB5D82}"/>
          </ac:spMkLst>
        </pc:spChg>
        <pc:spChg chg="add del">
          <ac:chgData name="Tamás Smahajcsik-Szabó" userId="546a0735a13615b2" providerId="LiveId" clId="{20AB2203-42C2-428E-931C-4557AC9AE166}" dt="2024-08-31T20:54:42.670" v="2437" actId="478"/>
          <ac:spMkLst>
            <pc:docMk/>
            <pc:sldMk cId="2235488342" sldId="263"/>
            <ac:spMk id="30" creationId="{B8BDD37A-9318-9336-5361-5924F97E997D}"/>
          </ac:spMkLst>
        </pc:spChg>
        <pc:spChg chg="add mod">
          <ac:chgData name="Tamás Smahajcsik-Szabó" userId="546a0735a13615b2" providerId="LiveId" clId="{20AB2203-42C2-428E-931C-4557AC9AE166}" dt="2024-09-01T12:13:57.321" v="4672" actId="108"/>
          <ac:spMkLst>
            <pc:docMk/>
            <pc:sldMk cId="2235488342" sldId="263"/>
            <ac:spMk id="37" creationId="{53203849-D1FD-28A1-A386-603F84F7AE4E}"/>
          </ac:spMkLst>
        </pc:spChg>
        <pc:spChg chg="add mod">
          <ac:chgData name="Tamás Smahajcsik-Szabó" userId="546a0735a13615b2" providerId="LiveId" clId="{20AB2203-42C2-428E-931C-4557AC9AE166}" dt="2024-09-01T12:13:37.807" v="4669" actId="11530"/>
          <ac:spMkLst>
            <pc:docMk/>
            <pc:sldMk cId="2235488342" sldId="263"/>
            <ac:spMk id="38" creationId="{14DC498A-9945-2837-D248-1A903A08FDF0}"/>
          </ac:spMkLst>
        </pc:spChg>
        <pc:spChg chg="add mod">
          <ac:chgData name="Tamás Smahajcsik-Szabó" userId="546a0735a13615b2" providerId="LiveId" clId="{20AB2203-42C2-428E-931C-4557AC9AE166}" dt="2024-09-01T12:14:35.970" v="4682" actId="1076"/>
          <ac:spMkLst>
            <pc:docMk/>
            <pc:sldMk cId="2235488342" sldId="263"/>
            <ac:spMk id="39" creationId="{887CEE80-2753-E710-A372-242F5E95CC39}"/>
          </ac:spMkLst>
        </pc:spChg>
        <pc:spChg chg="add mod">
          <ac:chgData name="Tamás Smahajcsik-Szabó" userId="546a0735a13615b2" providerId="LiveId" clId="{20AB2203-42C2-428E-931C-4557AC9AE166}" dt="2024-09-01T12:14:59.959" v="4686" actId="108"/>
          <ac:spMkLst>
            <pc:docMk/>
            <pc:sldMk cId="2235488342" sldId="263"/>
            <ac:spMk id="40" creationId="{82367006-3C6B-9E31-D009-A4AC9CEAD5E2}"/>
          </ac:spMkLst>
        </pc:spChg>
        <pc:spChg chg="add mod">
          <ac:chgData name="Tamás Smahajcsik-Szabó" userId="546a0735a13615b2" providerId="LiveId" clId="{20AB2203-42C2-428E-931C-4557AC9AE166}" dt="2024-09-01T12:16:15.315" v="4700" actId="1076"/>
          <ac:spMkLst>
            <pc:docMk/>
            <pc:sldMk cId="2235488342" sldId="263"/>
            <ac:spMk id="41" creationId="{FF891716-CDF2-006D-6319-1FED8B2AA5F0}"/>
          </ac:spMkLst>
        </pc:spChg>
        <pc:spChg chg="add mod">
          <ac:chgData name="Tamás Smahajcsik-Szabó" userId="546a0735a13615b2" providerId="LiveId" clId="{20AB2203-42C2-428E-931C-4557AC9AE166}" dt="2024-09-01T12:16:08.985" v="4699" actId="1076"/>
          <ac:spMkLst>
            <pc:docMk/>
            <pc:sldMk cId="2235488342" sldId="263"/>
            <ac:spMk id="42" creationId="{D8CB6068-4F1C-7997-4EB3-76EA6B1BCA81}"/>
          </ac:spMkLst>
        </pc:spChg>
        <pc:spChg chg="add mod">
          <ac:chgData name="Tamás Smahajcsik-Szabó" userId="546a0735a13615b2" providerId="LiveId" clId="{20AB2203-42C2-428E-931C-4557AC9AE166}" dt="2024-09-01T12:54:49.369" v="7645" actId="14100"/>
          <ac:spMkLst>
            <pc:docMk/>
            <pc:sldMk cId="2235488342" sldId="263"/>
            <ac:spMk id="43" creationId="{1E12AA4C-73B2-ECDE-5C3B-745E24086DDE}"/>
          </ac:spMkLst>
        </pc:spChg>
        <pc:spChg chg="add mod">
          <ac:chgData name="Tamás Smahajcsik-Szabó" userId="546a0735a13615b2" providerId="LiveId" clId="{20AB2203-42C2-428E-931C-4557AC9AE166}" dt="2024-09-01T12:13:37.807" v="4669" actId="11530"/>
          <ac:spMkLst>
            <pc:docMk/>
            <pc:sldMk cId="2235488342" sldId="263"/>
            <ac:spMk id="44" creationId="{185F8BCC-5606-E6B1-1829-93AABA95B428}"/>
          </ac:spMkLst>
        </pc:spChg>
        <pc:spChg chg="add del mod">
          <ac:chgData name="Tamás Smahajcsik-Szabó" userId="546a0735a13615b2" providerId="LiveId" clId="{20AB2203-42C2-428E-931C-4557AC9AE166}" dt="2024-08-31T21:02:25.174" v="2572" actId="478"/>
          <ac:spMkLst>
            <pc:docMk/>
            <pc:sldMk cId="2235488342" sldId="263"/>
            <ac:spMk id="45" creationId="{DED93E8A-9CBD-8ED2-AF9A-45C190EBF4B1}"/>
          </ac:spMkLst>
        </pc:spChg>
        <pc:spChg chg="add del mod">
          <ac:chgData name="Tamás Smahajcsik-Szabó" userId="546a0735a13615b2" providerId="LiveId" clId="{20AB2203-42C2-428E-931C-4557AC9AE166}" dt="2024-08-31T21:01:55.842" v="2563" actId="478"/>
          <ac:spMkLst>
            <pc:docMk/>
            <pc:sldMk cId="2235488342" sldId="263"/>
            <ac:spMk id="46" creationId="{D78C6871-79BB-EBB9-60BA-322D74271220}"/>
          </ac:spMkLst>
        </pc:spChg>
        <pc:spChg chg="add del mod">
          <ac:chgData name="Tamás Smahajcsik-Szabó" userId="546a0735a13615b2" providerId="LiveId" clId="{20AB2203-42C2-428E-931C-4557AC9AE166}" dt="2024-08-31T20:58:43.051" v="2532" actId="478"/>
          <ac:spMkLst>
            <pc:docMk/>
            <pc:sldMk cId="2235488342" sldId="263"/>
            <ac:spMk id="47" creationId="{8956765C-211F-421E-22D5-97DAFC9A2800}"/>
          </ac:spMkLst>
        </pc:spChg>
        <pc:spChg chg="add del mod">
          <ac:chgData name="Tamás Smahajcsik-Szabó" userId="546a0735a13615b2" providerId="LiveId" clId="{20AB2203-42C2-428E-931C-4557AC9AE166}" dt="2024-08-31T20:58:43.051" v="2532" actId="478"/>
          <ac:spMkLst>
            <pc:docMk/>
            <pc:sldMk cId="2235488342" sldId="263"/>
            <ac:spMk id="48" creationId="{2FBBD42B-4D37-EEC4-6210-BFE81A1793EF}"/>
          </ac:spMkLst>
        </pc:spChg>
        <pc:spChg chg="add mod">
          <ac:chgData name="Tamás Smahajcsik-Szabó" userId="546a0735a13615b2" providerId="LiveId" clId="{20AB2203-42C2-428E-931C-4557AC9AE166}" dt="2024-09-01T12:16:08.985" v="4699" actId="1076"/>
          <ac:spMkLst>
            <pc:docMk/>
            <pc:sldMk cId="2235488342" sldId="263"/>
            <ac:spMk id="49" creationId="{147FDC96-02E4-ABBB-4FDE-EA06834F3489}"/>
          </ac:spMkLst>
        </pc:spChg>
        <pc:spChg chg="add mod">
          <ac:chgData name="Tamás Smahajcsik-Szabó" userId="546a0735a13615b2" providerId="LiveId" clId="{20AB2203-42C2-428E-931C-4557AC9AE166}" dt="2024-09-01T12:16:15.315" v="4700" actId="1076"/>
          <ac:spMkLst>
            <pc:docMk/>
            <pc:sldMk cId="2235488342" sldId="263"/>
            <ac:spMk id="50" creationId="{70F17139-06C6-5594-F687-29DCF9E1CFF8}"/>
          </ac:spMkLst>
        </pc:spChg>
        <pc:spChg chg="add mod">
          <ac:chgData name="Tamás Smahajcsik-Szabó" userId="546a0735a13615b2" providerId="LiveId" clId="{20AB2203-42C2-428E-931C-4557AC9AE166}" dt="2024-09-01T12:14:57.851" v="4685" actId="108"/>
          <ac:spMkLst>
            <pc:docMk/>
            <pc:sldMk cId="2235488342" sldId="263"/>
            <ac:spMk id="51" creationId="{82386293-92FD-D982-FFA4-873AC9EE1A0D}"/>
          </ac:spMkLst>
        </pc:spChg>
        <pc:spChg chg="add mod">
          <ac:chgData name="Tamás Smahajcsik-Szabó" userId="546a0735a13615b2" providerId="LiveId" clId="{20AB2203-42C2-428E-931C-4557AC9AE166}" dt="2024-09-01T12:13:50.644" v="4670" actId="108"/>
          <ac:spMkLst>
            <pc:docMk/>
            <pc:sldMk cId="2235488342" sldId="263"/>
            <ac:spMk id="52" creationId="{5D5D6A90-02FF-807A-2F52-10A51D200CF9}"/>
          </ac:spMkLst>
        </pc:spChg>
        <pc:spChg chg="add mod">
          <ac:chgData name="Tamás Smahajcsik-Szabó" userId="546a0735a13615b2" providerId="LiveId" clId="{20AB2203-42C2-428E-931C-4557AC9AE166}" dt="2024-09-01T12:13:37.807" v="4669" actId="11530"/>
          <ac:spMkLst>
            <pc:docMk/>
            <pc:sldMk cId="2235488342" sldId="263"/>
            <ac:spMk id="53" creationId="{96C52DFC-3113-5E70-1F9A-4058CF6CF7A0}"/>
          </ac:spMkLst>
        </pc:spChg>
        <pc:spChg chg="add mod">
          <ac:chgData name="Tamás Smahajcsik-Szabó" userId="546a0735a13615b2" providerId="LiveId" clId="{20AB2203-42C2-428E-931C-4557AC9AE166}" dt="2024-09-01T12:11:26.455" v="4642" actId="1076"/>
          <ac:spMkLst>
            <pc:docMk/>
            <pc:sldMk cId="2235488342" sldId="263"/>
            <ac:spMk id="57" creationId="{AA3C627B-D28D-17A6-E8B0-E4D91E686A62}"/>
          </ac:spMkLst>
        </pc:spChg>
        <pc:spChg chg="add mod">
          <ac:chgData name="Tamás Smahajcsik-Szabó" userId="546a0735a13615b2" providerId="LiveId" clId="{20AB2203-42C2-428E-931C-4557AC9AE166}" dt="2024-08-31T21:05:13.778" v="2614" actId="688"/>
          <ac:spMkLst>
            <pc:docMk/>
            <pc:sldMk cId="2235488342" sldId="263"/>
            <ac:spMk id="58" creationId="{DA0E57B1-2152-D515-F2D6-A8138A38E784}"/>
          </ac:spMkLst>
        </pc:spChg>
        <pc:spChg chg="add mod">
          <ac:chgData name="Tamás Smahajcsik-Szabó" userId="546a0735a13615b2" providerId="LiveId" clId="{20AB2203-42C2-428E-931C-4557AC9AE166}" dt="2024-08-31T21:05:44.550" v="2617" actId="571"/>
          <ac:spMkLst>
            <pc:docMk/>
            <pc:sldMk cId="2235488342" sldId="263"/>
            <ac:spMk id="60" creationId="{B8041228-828A-FEE5-7CAC-48C04388C9F3}"/>
          </ac:spMkLst>
        </pc:spChg>
        <pc:spChg chg="add mod">
          <ac:chgData name="Tamás Smahajcsik-Szabó" userId="546a0735a13615b2" providerId="LiveId" clId="{20AB2203-42C2-428E-931C-4557AC9AE166}" dt="2024-08-31T21:05:44.550" v="2617" actId="571"/>
          <ac:spMkLst>
            <pc:docMk/>
            <pc:sldMk cId="2235488342" sldId="263"/>
            <ac:spMk id="61" creationId="{5FDAF331-EDE0-18A3-B178-E9A6205A21FB}"/>
          </ac:spMkLst>
        </pc:spChg>
        <pc:spChg chg="add mod">
          <ac:chgData name="Tamás Smahajcsik-Szabó" userId="546a0735a13615b2" providerId="LiveId" clId="{20AB2203-42C2-428E-931C-4557AC9AE166}" dt="2024-08-31T21:05:44.550" v="2617" actId="571"/>
          <ac:spMkLst>
            <pc:docMk/>
            <pc:sldMk cId="2235488342" sldId="263"/>
            <ac:spMk id="62" creationId="{14C96526-FBF1-9E46-3486-451CE8E74011}"/>
          </ac:spMkLst>
        </pc:spChg>
        <pc:spChg chg="add mod">
          <ac:chgData name="Tamás Smahajcsik-Szabó" userId="546a0735a13615b2" providerId="LiveId" clId="{20AB2203-42C2-428E-931C-4557AC9AE166}" dt="2024-08-31T21:05:44.550" v="2617" actId="571"/>
          <ac:spMkLst>
            <pc:docMk/>
            <pc:sldMk cId="2235488342" sldId="263"/>
            <ac:spMk id="63" creationId="{1CF9F080-F79A-9433-0D6C-FFF159956921}"/>
          </ac:spMkLst>
        </pc:spChg>
        <pc:spChg chg="add mod">
          <ac:chgData name="Tamás Smahajcsik-Szabó" userId="546a0735a13615b2" providerId="LiveId" clId="{20AB2203-42C2-428E-931C-4557AC9AE166}" dt="2024-09-01T12:06:08.919" v="4596" actId="20577"/>
          <ac:spMkLst>
            <pc:docMk/>
            <pc:sldMk cId="2235488342" sldId="263"/>
            <ac:spMk id="64" creationId="{A4A9B43A-EFCE-5C09-DDD0-B81CB7E2F1D5}"/>
          </ac:spMkLst>
        </pc:spChg>
        <pc:spChg chg="add mod">
          <ac:chgData name="Tamás Smahajcsik-Szabó" userId="546a0735a13615b2" providerId="LiveId" clId="{20AB2203-42C2-428E-931C-4557AC9AE166}" dt="2024-09-01T20:35:58.944" v="10324" actId="20577"/>
          <ac:spMkLst>
            <pc:docMk/>
            <pc:sldMk cId="2235488342" sldId="263"/>
            <ac:spMk id="65" creationId="{7155B854-34DC-B5A5-0804-981C33AFC279}"/>
          </ac:spMkLst>
        </pc:spChg>
        <pc:spChg chg="add del mod">
          <ac:chgData name="Tamás Smahajcsik-Szabó" userId="546a0735a13615b2" providerId="LiveId" clId="{20AB2203-42C2-428E-931C-4557AC9AE166}" dt="2024-08-31T21:26:41.374" v="3142" actId="478"/>
          <ac:spMkLst>
            <pc:docMk/>
            <pc:sldMk cId="2235488342" sldId="263"/>
            <ac:spMk id="66" creationId="{68B58F52-EF88-39AC-BE53-3CBA14C51A3F}"/>
          </ac:spMkLst>
        </pc:spChg>
        <pc:spChg chg="mod">
          <ac:chgData name="Tamás Smahajcsik-Szabó" userId="546a0735a13615b2" providerId="LiveId" clId="{20AB2203-42C2-428E-931C-4557AC9AE166}" dt="2024-08-31T21:26:42.585" v="3143"/>
          <ac:spMkLst>
            <pc:docMk/>
            <pc:sldMk cId="2235488342" sldId="263"/>
            <ac:spMk id="68" creationId="{74F165F0-EE2C-88E5-9790-840EC4FD63D4}"/>
          </ac:spMkLst>
        </pc:spChg>
        <pc:grpChg chg="add mod">
          <ac:chgData name="Tamás Smahajcsik-Szabó" userId="546a0735a13615b2" providerId="LiveId" clId="{20AB2203-42C2-428E-931C-4557AC9AE166}" dt="2024-09-01T12:24:52.249" v="5041"/>
          <ac:grpSpMkLst>
            <pc:docMk/>
            <pc:sldMk cId="2235488342" sldId="263"/>
            <ac:grpSpMk id="22" creationId="{FEC23C16-EF63-F5BC-5D7C-A81B6FD7ADF9}"/>
          </ac:grpSpMkLst>
        </pc:grpChg>
        <pc:grpChg chg="add mod">
          <ac:chgData name="Tamás Smahajcsik-Szabó" userId="546a0735a13615b2" providerId="LiveId" clId="{20AB2203-42C2-428E-931C-4557AC9AE166}" dt="2024-08-31T21:26:42.585" v="3143"/>
          <ac:grpSpMkLst>
            <pc:docMk/>
            <pc:sldMk cId="2235488342" sldId="263"/>
            <ac:grpSpMk id="67" creationId="{845DF37A-CB01-A7A2-FF22-88AC1F4DE465}"/>
          </ac:grpSpMkLst>
        </pc:grpChg>
        <pc:picChg chg="mod">
          <ac:chgData name="Tamás Smahajcsik-Szabó" userId="546a0735a13615b2" providerId="LiveId" clId="{20AB2203-42C2-428E-931C-4557AC9AE166}" dt="2024-09-01T12:24:52.249" v="5041"/>
          <ac:picMkLst>
            <pc:docMk/>
            <pc:sldMk cId="2235488342" sldId="263"/>
            <ac:picMk id="25" creationId="{76588CE6-D66D-FCE9-6C9C-0EAD637E6689}"/>
          </ac:picMkLst>
        </pc:picChg>
        <pc:picChg chg="mod">
          <ac:chgData name="Tamás Smahajcsik-Szabó" userId="546a0735a13615b2" providerId="LiveId" clId="{20AB2203-42C2-428E-931C-4557AC9AE166}" dt="2024-09-01T12:24:52.249" v="5041"/>
          <ac:picMkLst>
            <pc:docMk/>
            <pc:sldMk cId="2235488342" sldId="263"/>
            <ac:picMk id="28" creationId="{00093F9E-3BE3-88D7-42BA-836AAD13FBFC}"/>
          </ac:picMkLst>
        </pc:picChg>
        <pc:picChg chg="mod">
          <ac:chgData name="Tamás Smahajcsik-Szabó" userId="546a0735a13615b2" providerId="LiveId" clId="{20AB2203-42C2-428E-931C-4557AC9AE166}" dt="2024-09-01T12:24:52.249" v="5041"/>
          <ac:picMkLst>
            <pc:docMk/>
            <pc:sldMk cId="2235488342" sldId="263"/>
            <ac:picMk id="29" creationId="{2FF4DB16-C6AE-643C-90C0-C38F9EEC8DEF}"/>
          </ac:picMkLst>
        </pc:picChg>
        <pc:picChg chg="add del mod ord">
          <ac:chgData name="Tamás Smahajcsik-Szabó" userId="546a0735a13615b2" providerId="LiveId" clId="{20AB2203-42C2-428E-931C-4557AC9AE166}" dt="2024-09-01T12:27:48.533" v="5227" actId="478"/>
          <ac:picMkLst>
            <pc:docMk/>
            <pc:sldMk cId="2235488342" sldId="263"/>
            <ac:picMk id="30" creationId="{7715CE24-5C23-72F9-BAD5-ED62865727A5}"/>
          </ac:picMkLst>
        </pc:picChg>
        <pc:picChg chg="mod">
          <ac:chgData name="Tamás Smahajcsik-Szabó" userId="546a0735a13615b2" providerId="LiveId" clId="{20AB2203-42C2-428E-931C-4557AC9AE166}" dt="2024-08-31T21:26:42.585" v="3143"/>
          <ac:picMkLst>
            <pc:docMk/>
            <pc:sldMk cId="2235488342" sldId="263"/>
            <ac:picMk id="69" creationId="{28387829-F18B-079D-72CF-382DA8A4A816}"/>
          </ac:picMkLst>
        </pc:picChg>
        <pc:picChg chg="mod">
          <ac:chgData name="Tamás Smahajcsik-Szabó" userId="546a0735a13615b2" providerId="LiveId" clId="{20AB2203-42C2-428E-931C-4557AC9AE166}" dt="2024-09-01T11:49:06.641" v="4402" actId="1035"/>
          <ac:picMkLst>
            <pc:docMk/>
            <pc:sldMk cId="2235488342" sldId="263"/>
            <ac:picMk id="70" creationId="{D199290C-F915-0BB0-178B-8DB900C3D2E4}"/>
          </ac:picMkLst>
        </pc:picChg>
        <pc:picChg chg="mod">
          <ac:chgData name="Tamás Smahajcsik-Szabó" userId="546a0735a13615b2" providerId="LiveId" clId="{20AB2203-42C2-428E-931C-4557AC9AE166}" dt="2024-09-01T11:49:06.641" v="4402" actId="1035"/>
          <ac:picMkLst>
            <pc:docMk/>
            <pc:sldMk cId="2235488342" sldId="263"/>
            <ac:picMk id="71" creationId="{7AC355A4-AC95-6D73-0673-358BC5A7B88E}"/>
          </ac:picMkLst>
        </pc:picChg>
        <pc:picChg chg="add mod">
          <ac:chgData name="Tamás Smahajcsik-Szabó" userId="546a0735a13615b2" providerId="LiveId" clId="{20AB2203-42C2-428E-931C-4557AC9AE166}" dt="2024-09-01T12:24:56.526" v="5042" actId="14100"/>
          <ac:picMkLst>
            <pc:docMk/>
            <pc:sldMk cId="2235488342" sldId="263"/>
            <ac:picMk id="1026" creationId="{CB2D25C5-FA8E-5601-B123-5202CDDFF336}"/>
          </ac:picMkLst>
        </pc:picChg>
        <pc:cxnChg chg="add mod">
          <ac:chgData name="Tamás Smahajcsik-Szabó" userId="546a0735a13615b2" providerId="LiveId" clId="{20AB2203-42C2-428E-931C-4557AC9AE166}" dt="2024-09-01T12:11:22.052" v="4640" actId="14100"/>
          <ac:cxnSpMkLst>
            <pc:docMk/>
            <pc:sldMk cId="2235488342" sldId="263"/>
            <ac:cxnSpMk id="11" creationId="{6990D731-AF31-24F7-5001-0749C4EB7217}"/>
          </ac:cxnSpMkLst>
        </pc:cxnChg>
        <pc:cxnChg chg="add del mod">
          <ac:chgData name="Tamás Smahajcsik-Szabó" userId="546a0735a13615b2" providerId="LiveId" clId="{20AB2203-42C2-428E-931C-4557AC9AE166}" dt="2024-09-01T12:15:24.151" v="4691" actId="478"/>
          <ac:cxnSpMkLst>
            <pc:docMk/>
            <pc:sldMk cId="2235488342" sldId="263"/>
            <ac:cxnSpMk id="12" creationId="{921C6081-6557-8301-DE46-23DD75B69516}"/>
          </ac:cxnSpMkLst>
        </pc:cxnChg>
        <pc:cxnChg chg="add del mod">
          <ac:chgData name="Tamás Smahajcsik-Szabó" userId="546a0735a13615b2" providerId="LiveId" clId="{20AB2203-42C2-428E-931C-4557AC9AE166}" dt="2024-09-01T12:15:22.671" v="4690" actId="478"/>
          <ac:cxnSpMkLst>
            <pc:docMk/>
            <pc:sldMk cId="2235488342" sldId="263"/>
            <ac:cxnSpMk id="13" creationId="{AFB40D78-10A3-7E33-877E-CD730068E894}"/>
          </ac:cxnSpMkLst>
        </pc:cxnChg>
        <pc:cxnChg chg="add del mod">
          <ac:chgData name="Tamás Smahajcsik-Szabó" userId="546a0735a13615b2" providerId="LiveId" clId="{20AB2203-42C2-428E-931C-4557AC9AE166}" dt="2024-09-01T12:15:26.131" v="4692" actId="478"/>
          <ac:cxnSpMkLst>
            <pc:docMk/>
            <pc:sldMk cId="2235488342" sldId="263"/>
            <ac:cxnSpMk id="14" creationId="{3F2620D7-D185-4BDB-069A-63D2450BE574}"/>
          </ac:cxnSpMkLst>
        </pc:cxnChg>
        <pc:cxnChg chg="add del mod">
          <ac:chgData name="Tamás Smahajcsik-Szabó" userId="546a0735a13615b2" providerId="LiveId" clId="{20AB2203-42C2-428E-931C-4557AC9AE166}" dt="2024-09-01T12:15:27.443" v="4693" actId="478"/>
          <ac:cxnSpMkLst>
            <pc:docMk/>
            <pc:sldMk cId="2235488342" sldId="263"/>
            <ac:cxnSpMk id="15" creationId="{366FEA64-7933-947A-2050-A11B14A89523}"/>
          </ac:cxnSpMkLst>
        </pc:cxnChg>
        <pc:cxnChg chg="add mod">
          <ac:chgData name="Tamás Smahajcsik-Szabó" userId="546a0735a13615b2" providerId="LiveId" clId="{20AB2203-42C2-428E-931C-4557AC9AE166}" dt="2024-09-01T12:15:54.571" v="4696" actId="14861"/>
          <ac:cxnSpMkLst>
            <pc:docMk/>
            <pc:sldMk cId="2235488342" sldId="263"/>
            <ac:cxnSpMk id="19" creationId="{3F16612F-6563-E201-4C7E-152840DCC673}"/>
          </ac:cxnSpMkLst>
        </pc:cxnChg>
        <pc:cxnChg chg="add mod">
          <ac:chgData name="Tamás Smahajcsik-Szabó" userId="546a0735a13615b2" providerId="LiveId" clId="{20AB2203-42C2-428E-931C-4557AC9AE166}" dt="2024-09-01T12:15:57.591" v="4697" actId="14861"/>
          <ac:cxnSpMkLst>
            <pc:docMk/>
            <pc:sldMk cId="2235488342" sldId="263"/>
            <ac:cxnSpMk id="20" creationId="{5DB2F688-A85E-579D-EFFC-585293347BBB}"/>
          </ac:cxnSpMkLst>
        </pc:cxnChg>
        <pc:cxnChg chg="add mod">
          <ac:chgData name="Tamás Smahajcsik-Szabó" userId="546a0735a13615b2" providerId="LiveId" clId="{20AB2203-42C2-428E-931C-4557AC9AE166}" dt="2024-09-01T12:16:00.871" v="4698" actId="14861"/>
          <ac:cxnSpMkLst>
            <pc:docMk/>
            <pc:sldMk cId="2235488342" sldId="263"/>
            <ac:cxnSpMk id="23" creationId="{03C83216-ACAB-AA22-0C8E-D38A30C0AC8A}"/>
          </ac:cxnSpMkLst>
        </pc:cxnChg>
        <pc:cxnChg chg="add mod">
          <ac:chgData name="Tamás Smahajcsik-Szabó" userId="546a0735a13615b2" providerId="LiveId" clId="{20AB2203-42C2-428E-931C-4557AC9AE166}" dt="2024-09-01T12:15:47.191" v="4695" actId="14861"/>
          <ac:cxnSpMkLst>
            <pc:docMk/>
            <pc:sldMk cId="2235488342" sldId="263"/>
            <ac:cxnSpMk id="32" creationId="{53095568-4A0A-29EE-DB67-92ECD6545A4C}"/>
          </ac:cxnSpMkLst>
        </pc:cxnChg>
        <pc:cxnChg chg="add mod">
          <ac:chgData name="Tamás Smahajcsik-Szabó" userId="546a0735a13615b2" providerId="LiveId" clId="{20AB2203-42C2-428E-931C-4557AC9AE166}" dt="2024-09-01T12:15:43.523" v="4694" actId="14861"/>
          <ac:cxnSpMkLst>
            <pc:docMk/>
            <pc:sldMk cId="2235488342" sldId="263"/>
            <ac:cxnSpMk id="34" creationId="{07037C4E-4615-B6CF-271F-5235AB96CE8C}"/>
          </ac:cxnSpMkLst>
        </pc:cxnChg>
      </pc:sldChg>
      <pc:sldChg chg="addSp delSp modSp new del mod ord">
        <pc:chgData name="Tamás Smahajcsik-Szabó" userId="546a0735a13615b2" providerId="LiveId" clId="{20AB2203-42C2-428E-931C-4557AC9AE166}" dt="2024-09-01T12:29:24.928" v="5268" actId="2696"/>
        <pc:sldMkLst>
          <pc:docMk/>
          <pc:sldMk cId="2054581420" sldId="264"/>
        </pc:sldMkLst>
        <pc:spChg chg="mod">
          <ac:chgData name="Tamás Smahajcsik-Szabó" userId="546a0735a13615b2" providerId="LiveId" clId="{20AB2203-42C2-428E-931C-4557AC9AE166}" dt="2024-08-31T20:47:25.432" v="1997" actId="20577"/>
          <ac:spMkLst>
            <pc:docMk/>
            <pc:sldMk cId="2054581420" sldId="264"/>
            <ac:spMk id="2" creationId="{A01AF1B0-F6D2-0CD9-5C39-680E7D691D87}"/>
          </ac:spMkLst>
        </pc:spChg>
        <pc:spChg chg="mod">
          <ac:chgData name="Tamás Smahajcsik-Szabó" userId="546a0735a13615b2" providerId="LiveId" clId="{20AB2203-42C2-428E-931C-4557AC9AE166}" dt="2024-09-01T12:24:27.815" v="5037"/>
          <ac:spMkLst>
            <pc:docMk/>
            <pc:sldMk cId="2054581420" sldId="264"/>
            <ac:spMk id="5" creationId="{8EAA92C6-09C4-4BDE-CEE2-E2F74FCC5C73}"/>
          </ac:spMkLst>
        </pc:spChg>
        <pc:spChg chg="mod">
          <ac:chgData name="Tamás Smahajcsik-Szabó" userId="546a0735a13615b2" providerId="LiveId" clId="{20AB2203-42C2-428E-931C-4557AC9AE166}" dt="2024-09-01T12:25:00.689" v="5043"/>
          <ac:spMkLst>
            <pc:docMk/>
            <pc:sldMk cId="2054581420" sldId="264"/>
            <ac:spMk id="10" creationId="{3ED6D07C-1767-3E15-BA02-EC08DFDF177D}"/>
          </ac:spMkLst>
        </pc:spChg>
        <pc:grpChg chg="add mod">
          <ac:chgData name="Tamás Smahajcsik-Szabó" userId="546a0735a13615b2" providerId="LiveId" clId="{20AB2203-42C2-428E-931C-4557AC9AE166}" dt="2024-09-01T12:24:27.815" v="5037"/>
          <ac:grpSpMkLst>
            <pc:docMk/>
            <pc:sldMk cId="2054581420" sldId="264"/>
            <ac:grpSpMk id="4" creationId="{625DA8D8-8E48-64BC-211A-CDE38208AA2E}"/>
          </ac:grpSpMkLst>
        </pc:grpChg>
        <pc:grpChg chg="add mod">
          <ac:chgData name="Tamás Smahajcsik-Szabó" userId="546a0735a13615b2" providerId="LiveId" clId="{20AB2203-42C2-428E-931C-4557AC9AE166}" dt="2024-09-01T12:25:00.689" v="5043"/>
          <ac:grpSpMkLst>
            <pc:docMk/>
            <pc:sldMk cId="2054581420" sldId="264"/>
            <ac:grpSpMk id="9" creationId="{0395ED19-A6AA-E93B-2330-EFFAFB490685}"/>
          </ac:grpSpMkLst>
        </pc:grpChg>
        <pc:picChg chg="mod">
          <ac:chgData name="Tamás Smahajcsik-Szabó" userId="546a0735a13615b2" providerId="LiveId" clId="{20AB2203-42C2-428E-931C-4557AC9AE166}" dt="2024-09-01T12:24:27.815" v="5037"/>
          <ac:picMkLst>
            <pc:docMk/>
            <pc:sldMk cId="2054581420" sldId="264"/>
            <ac:picMk id="6" creationId="{939CA0C5-4194-DF4C-3921-1D423588B3D6}"/>
          </ac:picMkLst>
        </pc:picChg>
        <pc:picChg chg="mod">
          <ac:chgData name="Tamás Smahajcsik-Szabó" userId="546a0735a13615b2" providerId="LiveId" clId="{20AB2203-42C2-428E-931C-4557AC9AE166}" dt="2024-09-01T12:24:27.815" v="5037"/>
          <ac:picMkLst>
            <pc:docMk/>
            <pc:sldMk cId="2054581420" sldId="264"/>
            <ac:picMk id="7" creationId="{33EFCA93-43B8-808F-690D-A23F1483AC39}"/>
          </ac:picMkLst>
        </pc:picChg>
        <pc:picChg chg="mod">
          <ac:chgData name="Tamás Smahajcsik-Szabó" userId="546a0735a13615b2" providerId="LiveId" clId="{20AB2203-42C2-428E-931C-4557AC9AE166}" dt="2024-09-01T12:24:27.815" v="5037"/>
          <ac:picMkLst>
            <pc:docMk/>
            <pc:sldMk cId="2054581420" sldId="264"/>
            <ac:picMk id="8" creationId="{112B690D-5477-56D4-3850-A0AB7C111554}"/>
          </ac:picMkLst>
        </pc:picChg>
        <pc:picChg chg="mod">
          <ac:chgData name="Tamás Smahajcsik-Szabó" userId="546a0735a13615b2" providerId="LiveId" clId="{20AB2203-42C2-428E-931C-4557AC9AE166}" dt="2024-09-01T12:25:00.689" v="5043"/>
          <ac:picMkLst>
            <pc:docMk/>
            <pc:sldMk cId="2054581420" sldId="264"/>
            <ac:picMk id="11" creationId="{0A09ABD6-4829-C726-8119-30B18ADA28DE}"/>
          </ac:picMkLst>
        </pc:picChg>
        <pc:picChg chg="mod">
          <ac:chgData name="Tamás Smahajcsik-Szabó" userId="546a0735a13615b2" providerId="LiveId" clId="{20AB2203-42C2-428E-931C-4557AC9AE166}" dt="2024-09-01T12:25:00.689" v="5043"/>
          <ac:picMkLst>
            <pc:docMk/>
            <pc:sldMk cId="2054581420" sldId="264"/>
            <ac:picMk id="12" creationId="{E040787F-8862-AA84-BDA5-E18EFC64520D}"/>
          </ac:picMkLst>
        </pc:picChg>
        <pc:picChg chg="mod">
          <ac:chgData name="Tamás Smahajcsik-Szabó" userId="546a0735a13615b2" providerId="LiveId" clId="{20AB2203-42C2-428E-931C-4557AC9AE166}" dt="2024-09-01T12:25:00.689" v="5043"/>
          <ac:picMkLst>
            <pc:docMk/>
            <pc:sldMk cId="2054581420" sldId="264"/>
            <ac:picMk id="13" creationId="{A91FB2FC-D7D5-3725-41AC-49E5E96F77F9}"/>
          </ac:picMkLst>
        </pc:picChg>
        <pc:picChg chg="add del mod">
          <ac:chgData name="Tamás Smahajcsik-Szabó" userId="546a0735a13615b2" providerId="LiveId" clId="{20AB2203-42C2-428E-931C-4557AC9AE166}" dt="2024-09-01T12:28:25.578" v="5232" actId="478"/>
          <ac:picMkLst>
            <pc:docMk/>
            <pc:sldMk cId="2054581420" sldId="264"/>
            <ac:picMk id="14" creationId="{9F47990B-CBD3-F5F6-F317-18F3596F87D3}"/>
          </ac:picMkLst>
        </pc:picChg>
      </pc:sldChg>
      <pc:sldChg chg="modSp new del mod">
        <pc:chgData name="Tamás Smahajcsik-Szabó" userId="546a0735a13615b2" providerId="LiveId" clId="{20AB2203-42C2-428E-931C-4557AC9AE166}" dt="2024-09-01T12:42:30.286" v="6320" actId="47"/>
        <pc:sldMkLst>
          <pc:docMk/>
          <pc:sldMk cId="1793408445" sldId="265"/>
        </pc:sldMkLst>
        <pc:spChg chg="mod">
          <ac:chgData name="Tamás Smahajcsik-Szabó" userId="546a0735a13615b2" providerId="LiveId" clId="{20AB2203-42C2-428E-931C-4557AC9AE166}" dt="2024-09-01T12:42:25.892" v="6318" actId="21"/>
          <ac:spMkLst>
            <pc:docMk/>
            <pc:sldMk cId="1793408445" sldId="265"/>
            <ac:spMk id="2" creationId="{486C3E23-75B6-CEE4-4913-8032E375C84E}"/>
          </ac:spMkLst>
        </pc:spChg>
      </pc:sldChg>
      <pc:sldChg chg="addSp delSp modSp new mod addAnim delAnim modAnim">
        <pc:chgData name="Tamás Smahajcsik-Szabó" userId="546a0735a13615b2" providerId="LiveId" clId="{20AB2203-42C2-428E-931C-4557AC9AE166}" dt="2024-09-02T20:13:09.659" v="11359" actId="1076"/>
        <pc:sldMkLst>
          <pc:docMk/>
          <pc:sldMk cId="2773726596" sldId="266"/>
        </pc:sldMkLst>
        <pc:spChg chg="del mod">
          <ac:chgData name="Tamás Smahajcsik-Szabó" userId="546a0735a13615b2" providerId="LiveId" clId="{20AB2203-42C2-428E-931C-4557AC9AE166}" dt="2024-08-31T21:13:00.616" v="2896" actId="478"/>
          <ac:spMkLst>
            <pc:docMk/>
            <pc:sldMk cId="2773726596" sldId="266"/>
            <ac:spMk id="2" creationId="{75E4DB1C-BECD-796F-023B-29BB239D4ED1}"/>
          </ac:spMkLst>
        </pc:spChg>
        <pc:spChg chg="del">
          <ac:chgData name="Tamás Smahajcsik-Szabó" userId="546a0735a13615b2" providerId="LiveId" clId="{20AB2203-42C2-428E-931C-4557AC9AE166}" dt="2024-08-31T21:12:25.608" v="2890" actId="478"/>
          <ac:spMkLst>
            <pc:docMk/>
            <pc:sldMk cId="2773726596" sldId="266"/>
            <ac:spMk id="3" creationId="{F1AD8497-7A7D-DBBF-4231-1DE5F1B79957}"/>
          </ac:spMkLst>
        </pc:spChg>
        <pc:spChg chg="add del mod ord">
          <ac:chgData name="Tamás Smahajcsik-Szabó" userId="546a0735a13615b2" providerId="LiveId" clId="{20AB2203-42C2-428E-931C-4557AC9AE166}" dt="2024-08-31T21:25:17.912" v="3110" actId="478"/>
          <ac:spMkLst>
            <pc:docMk/>
            <pc:sldMk cId="2773726596" sldId="266"/>
            <ac:spMk id="4" creationId="{52F900E7-2327-70C5-B31F-18E60B5B9971}"/>
          </ac:spMkLst>
        </pc:spChg>
        <pc:spChg chg="add del mod">
          <ac:chgData name="Tamás Smahajcsik-Szabó" userId="546a0735a13615b2" providerId="LiveId" clId="{20AB2203-42C2-428E-931C-4557AC9AE166}" dt="2024-09-01T11:50:25.557" v="4408" actId="478"/>
          <ac:spMkLst>
            <pc:docMk/>
            <pc:sldMk cId="2773726596" sldId="266"/>
            <ac:spMk id="6" creationId="{98EA9D8F-EA94-B3A5-06FA-838FD2EAB171}"/>
          </ac:spMkLst>
        </pc:spChg>
        <pc:spChg chg="add del mod">
          <ac:chgData name="Tamás Smahajcsik-Szabó" userId="546a0735a13615b2" providerId="LiveId" clId="{20AB2203-42C2-428E-931C-4557AC9AE166}" dt="2024-08-31T21:13:05.374" v="2897" actId="478"/>
          <ac:spMkLst>
            <pc:docMk/>
            <pc:sldMk cId="2773726596" sldId="266"/>
            <ac:spMk id="6" creationId="{9A186F2F-0465-FFBA-BBA8-968785BF92A7}"/>
          </ac:spMkLst>
        </pc:spChg>
        <pc:spChg chg="add mod">
          <ac:chgData name="Tamás Smahajcsik-Szabó" userId="546a0735a13615b2" providerId="LiveId" clId="{20AB2203-42C2-428E-931C-4557AC9AE166}" dt="2024-09-01T20:28:39.407" v="10319" actId="20577"/>
          <ac:spMkLst>
            <pc:docMk/>
            <pc:sldMk cId="2773726596" sldId="266"/>
            <ac:spMk id="7" creationId="{95E7F7C4-3B5A-9A21-61DF-CE62199A60F0}"/>
          </ac:spMkLst>
        </pc:spChg>
        <pc:spChg chg="add mod">
          <ac:chgData name="Tamás Smahajcsik-Szabó" userId="546a0735a13615b2" providerId="LiveId" clId="{20AB2203-42C2-428E-931C-4557AC9AE166}" dt="2024-08-31T21:26:09.158" v="3137" actId="1076"/>
          <ac:spMkLst>
            <pc:docMk/>
            <pc:sldMk cId="2773726596" sldId="266"/>
            <ac:spMk id="8" creationId="{286C61D4-C002-7E01-6FA6-DD3DC7C5B7A7}"/>
          </ac:spMkLst>
        </pc:spChg>
        <pc:spChg chg="add del">
          <ac:chgData name="Tamás Smahajcsik-Szabó" userId="546a0735a13615b2" providerId="LiveId" clId="{20AB2203-42C2-428E-931C-4557AC9AE166}" dt="2024-08-31T21:13:45.327" v="2910" actId="478"/>
          <ac:spMkLst>
            <pc:docMk/>
            <pc:sldMk cId="2773726596" sldId="266"/>
            <ac:spMk id="9" creationId="{66A7849D-216B-6011-6C58-B44653B36856}"/>
          </ac:spMkLst>
        </pc:spChg>
        <pc:spChg chg="add del mod">
          <ac:chgData name="Tamás Smahajcsik-Szabó" userId="546a0735a13615b2" providerId="LiveId" clId="{20AB2203-42C2-428E-931C-4557AC9AE166}" dt="2024-09-01T11:50:27.727" v="4410" actId="478"/>
          <ac:spMkLst>
            <pc:docMk/>
            <pc:sldMk cId="2773726596" sldId="266"/>
            <ac:spMk id="9" creationId="{9AB3796F-2343-62CC-9621-9E2D36F6589D}"/>
          </ac:spMkLst>
        </pc:spChg>
        <pc:spChg chg="add mod">
          <ac:chgData name="Tamás Smahajcsik-Szabó" userId="546a0735a13615b2" providerId="LiveId" clId="{20AB2203-42C2-428E-931C-4557AC9AE166}" dt="2024-09-01T11:59:05.284" v="4565" actId="14100"/>
          <ac:spMkLst>
            <pc:docMk/>
            <pc:sldMk cId="2773726596" sldId="266"/>
            <ac:spMk id="10" creationId="{C68FFD62-C50C-3CA8-301D-5BBA839FC05B}"/>
          </ac:spMkLst>
        </pc:spChg>
        <pc:spChg chg="add mod">
          <ac:chgData name="Tamás Smahajcsik-Szabó" userId="546a0735a13615b2" providerId="LiveId" clId="{20AB2203-42C2-428E-931C-4557AC9AE166}" dt="2024-08-31T21:26:32.074" v="3139" actId="164"/>
          <ac:spMkLst>
            <pc:docMk/>
            <pc:sldMk cId="2773726596" sldId="266"/>
            <ac:spMk id="13" creationId="{6830FD33-DB04-3D0A-EC9B-FBF795D689BD}"/>
          </ac:spMkLst>
        </pc:spChg>
        <pc:spChg chg="add del mod topLvl">
          <ac:chgData name="Tamás Smahajcsik-Szabó" userId="546a0735a13615b2" providerId="LiveId" clId="{20AB2203-42C2-428E-931C-4557AC9AE166}" dt="2024-09-01T11:54:34.046" v="4469" actId="14100"/>
          <ac:spMkLst>
            <pc:docMk/>
            <pc:sldMk cId="2773726596" sldId="266"/>
            <ac:spMk id="16" creationId="{7A3F40A6-738F-F5D0-C036-82045867B39B}"/>
          </ac:spMkLst>
        </pc:spChg>
        <pc:spChg chg="del mod topLvl">
          <ac:chgData name="Tamás Smahajcsik-Szabó" userId="546a0735a13615b2" providerId="LiveId" clId="{20AB2203-42C2-428E-931C-4557AC9AE166}" dt="2024-09-01T11:53:39.236" v="4446" actId="478"/>
          <ac:spMkLst>
            <pc:docMk/>
            <pc:sldMk cId="2773726596" sldId="266"/>
            <ac:spMk id="17" creationId="{E755E016-5754-5092-C9B0-AAC19B5EFD58}"/>
          </ac:spMkLst>
        </pc:spChg>
        <pc:spChg chg="del mod">
          <ac:chgData name="Tamás Smahajcsik-Szabó" userId="546a0735a13615b2" providerId="LiveId" clId="{20AB2203-42C2-428E-931C-4557AC9AE166}" dt="2024-09-01T11:53:33.068" v="4442" actId="478"/>
          <ac:spMkLst>
            <pc:docMk/>
            <pc:sldMk cId="2773726596" sldId="266"/>
            <ac:spMk id="18" creationId="{C9E51821-5983-A569-26C4-9E2808C27827}"/>
          </ac:spMkLst>
        </pc:spChg>
        <pc:spChg chg="del mod">
          <ac:chgData name="Tamás Smahajcsik-Szabó" userId="546a0735a13615b2" providerId="LiveId" clId="{20AB2203-42C2-428E-931C-4557AC9AE166}" dt="2024-09-01T11:53:22.056" v="4434" actId="478"/>
          <ac:spMkLst>
            <pc:docMk/>
            <pc:sldMk cId="2773726596" sldId="266"/>
            <ac:spMk id="21" creationId="{AC6CEA1B-2AA0-A24E-AE22-28C038E6E8E3}"/>
          </ac:spMkLst>
        </pc:spChg>
        <pc:spChg chg="del mod">
          <ac:chgData name="Tamás Smahajcsik-Szabó" userId="546a0735a13615b2" providerId="LiveId" clId="{20AB2203-42C2-428E-931C-4557AC9AE166}" dt="2024-09-01T11:53:30.766" v="4439" actId="478"/>
          <ac:spMkLst>
            <pc:docMk/>
            <pc:sldMk cId="2773726596" sldId="266"/>
            <ac:spMk id="22" creationId="{FCACDC36-C0A5-B79D-C1D2-CCFC771A748D}"/>
          </ac:spMkLst>
        </pc:spChg>
        <pc:spChg chg="del mod">
          <ac:chgData name="Tamás Smahajcsik-Szabó" userId="546a0735a13615b2" providerId="LiveId" clId="{20AB2203-42C2-428E-931C-4557AC9AE166}" dt="2024-09-01T11:53:31.946" v="4440" actId="478"/>
          <ac:spMkLst>
            <pc:docMk/>
            <pc:sldMk cId="2773726596" sldId="266"/>
            <ac:spMk id="23" creationId="{0ED327AE-4F2E-F8AD-FAED-4130B91DBA40}"/>
          </ac:spMkLst>
        </pc:spChg>
        <pc:spChg chg="add mod">
          <ac:chgData name="Tamás Smahajcsik-Szabó" userId="546a0735a13615b2" providerId="LiveId" clId="{20AB2203-42C2-428E-931C-4557AC9AE166}" dt="2024-09-01T11:20:41.276" v="3778" actId="1076"/>
          <ac:spMkLst>
            <pc:docMk/>
            <pc:sldMk cId="2773726596" sldId="266"/>
            <ac:spMk id="27" creationId="{1DD124E7-1A53-AC30-99C9-BE9E081891C9}"/>
          </ac:spMkLst>
        </pc:spChg>
        <pc:spChg chg="add mod">
          <ac:chgData name="Tamás Smahajcsik-Szabó" userId="546a0735a13615b2" providerId="LiveId" clId="{20AB2203-42C2-428E-931C-4557AC9AE166}" dt="2024-09-01T11:20:40.775" v="3777" actId="404"/>
          <ac:spMkLst>
            <pc:docMk/>
            <pc:sldMk cId="2773726596" sldId="266"/>
            <ac:spMk id="28" creationId="{070B4934-2494-6209-506A-38700DDCFB1F}"/>
          </ac:spMkLst>
        </pc:spChg>
        <pc:spChg chg="add mod">
          <ac:chgData name="Tamás Smahajcsik-Szabó" userId="546a0735a13615b2" providerId="LiveId" clId="{20AB2203-42C2-428E-931C-4557AC9AE166}" dt="2024-09-01T11:20:12.101" v="3766" actId="14100"/>
          <ac:spMkLst>
            <pc:docMk/>
            <pc:sldMk cId="2773726596" sldId="266"/>
            <ac:spMk id="29" creationId="{44C2CBA3-7819-9599-3A14-DCD4CAA1A1AC}"/>
          </ac:spMkLst>
        </pc:spChg>
        <pc:spChg chg="add mod">
          <ac:chgData name="Tamás Smahajcsik-Szabó" userId="546a0735a13615b2" providerId="LiveId" clId="{20AB2203-42C2-428E-931C-4557AC9AE166}" dt="2024-09-01T11:19:11.363" v="3749" actId="120"/>
          <ac:spMkLst>
            <pc:docMk/>
            <pc:sldMk cId="2773726596" sldId="266"/>
            <ac:spMk id="30" creationId="{A9D99E22-96FD-BB05-B6A7-CBC0E9A928A5}"/>
          </ac:spMkLst>
        </pc:spChg>
        <pc:spChg chg="add mod">
          <ac:chgData name="Tamás Smahajcsik-Szabó" userId="546a0735a13615b2" providerId="LiveId" clId="{20AB2203-42C2-428E-931C-4557AC9AE166}" dt="2024-08-31T21:37:47.185" v="3618" actId="164"/>
          <ac:spMkLst>
            <pc:docMk/>
            <pc:sldMk cId="2773726596" sldId="266"/>
            <ac:spMk id="31" creationId="{DF0E6133-AA73-4111-F3A0-F81562AF4611}"/>
          </ac:spMkLst>
        </pc:spChg>
        <pc:spChg chg="add mod">
          <ac:chgData name="Tamás Smahajcsik-Szabó" userId="546a0735a13615b2" providerId="LiveId" clId="{20AB2203-42C2-428E-931C-4557AC9AE166}" dt="2024-08-31T21:37:47.185" v="3618" actId="164"/>
          <ac:spMkLst>
            <pc:docMk/>
            <pc:sldMk cId="2773726596" sldId="266"/>
            <ac:spMk id="32" creationId="{05935AF6-B999-FD26-A480-3B8F3DCBCB93}"/>
          </ac:spMkLst>
        </pc:spChg>
        <pc:spChg chg="del mod">
          <ac:chgData name="Tamás Smahajcsik-Szabó" userId="546a0735a13615b2" providerId="LiveId" clId="{20AB2203-42C2-428E-931C-4557AC9AE166}" dt="2024-09-01T11:53:25.786" v="4436" actId="478"/>
          <ac:spMkLst>
            <pc:docMk/>
            <pc:sldMk cId="2773726596" sldId="266"/>
            <ac:spMk id="33" creationId="{0400B55E-09E7-3361-8DB1-D63E61143CEA}"/>
          </ac:spMkLst>
        </pc:spChg>
        <pc:spChg chg="add del mod">
          <ac:chgData name="Tamás Smahajcsik-Szabó" userId="546a0735a13615b2" providerId="LiveId" clId="{20AB2203-42C2-428E-931C-4557AC9AE166}" dt="2024-08-31T21:35:13.856" v="3451" actId="478"/>
          <ac:spMkLst>
            <pc:docMk/>
            <pc:sldMk cId="2773726596" sldId="266"/>
            <ac:spMk id="33" creationId="{A2FEEEE9-37A7-22BF-7D67-3D600B73D669}"/>
          </ac:spMkLst>
        </pc:spChg>
        <pc:spChg chg="add del mod">
          <ac:chgData name="Tamás Smahajcsik-Szabó" userId="546a0735a13615b2" providerId="LiveId" clId="{20AB2203-42C2-428E-931C-4557AC9AE166}" dt="2024-08-31T21:37:36.431" v="3617"/>
          <ac:spMkLst>
            <pc:docMk/>
            <pc:sldMk cId="2773726596" sldId="266"/>
            <ac:spMk id="34" creationId="{6317D14D-DE68-8D76-9830-358ADFB037C6}"/>
          </ac:spMkLst>
        </pc:spChg>
        <pc:spChg chg="add mod">
          <ac:chgData name="Tamás Smahajcsik-Szabó" userId="546a0735a13615b2" providerId="LiveId" clId="{20AB2203-42C2-428E-931C-4557AC9AE166}" dt="2024-09-01T11:56:27.777" v="4532" actId="14100"/>
          <ac:spMkLst>
            <pc:docMk/>
            <pc:sldMk cId="2773726596" sldId="266"/>
            <ac:spMk id="34" creationId="{DD8F61B1-1DEF-6AEB-8B6B-40E1D8CBD517}"/>
          </ac:spMkLst>
        </pc:spChg>
        <pc:spChg chg="add mod">
          <ac:chgData name="Tamás Smahajcsik-Szabó" userId="546a0735a13615b2" providerId="LiveId" clId="{20AB2203-42C2-428E-931C-4557AC9AE166}" dt="2024-08-31T21:37:47.185" v="3618" actId="164"/>
          <ac:spMkLst>
            <pc:docMk/>
            <pc:sldMk cId="2773726596" sldId="266"/>
            <ac:spMk id="35" creationId="{3ADDAEE3-9147-7485-1ECE-7CED81D9D953}"/>
          </ac:spMkLst>
        </pc:spChg>
        <pc:spChg chg="add mod">
          <ac:chgData name="Tamás Smahajcsik-Szabó" userId="546a0735a13615b2" providerId="LiveId" clId="{20AB2203-42C2-428E-931C-4557AC9AE166}" dt="2024-09-01T11:57:21.898" v="4544" actId="1076"/>
          <ac:spMkLst>
            <pc:docMk/>
            <pc:sldMk cId="2773726596" sldId="266"/>
            <ac:spMk id="39" creationId="{4A7B95BD-A8BC-AEB6-E1EE-C0BD5B2E0EF2}"/>
          </ac:spMkLst>
        </pc:spChg>
        <pc:grpChg chg="add mod">
          <ac:chgData name="Tamás Smahajcsik-Szabó" userId="546a0735a13615b2" providerId="LiveId" clId="{20AB2203-42C2-428E-931C-4557AC9AE166}" dt="2024-09-01T19:47:06.881" v="8933" actId="14100"/>
          <ac:grpSpMkLst>
            <pc:docMk/>
            <pc:sldMk cId="2773726596" sldId="266"/>
            <ac:grpSpMk id="4" creationId="{8AC6BFEF-CFAE-95D5-76C5-A0E4D85504F1}"/>
          </ac:grpSpMkLst>
        </pc:grpChg>
        <pc:grpChg chg="add del mod">
          <ac:chgData name="Tamás Smahajcsik-Szabó" userId="546a0735a13615b2" providerId="LiveId" clId="{20AB2203-42C2-428E-931C-4557AC9AE166}" dt="2024-09-01T11:53:39.236" v="4446" actId="478"/>
          <ac:grpSpMkLst>
            <pc:docMk/>
            <pc:sldMk cId="2773726596" sldId="266"/>
            <ac:grpSpMk id="14" creationId="{381C4293-59A9-D109-F2FE-A4DD87A34BED}"/>
          </ac:grpSpMkLst>
        </pc:grpChg>
        <pc:grpChg chg="add del mod">
          <ac:chgData name="Tamás Smahajcsik-Szabó" userId="546a0735a13615b2" providerId="LiveId" clId="{20AB2203-42C2-428E-931C-4557AC9AE166}" dt="2024-08-31T21:26:36.594" v="3141" actId="21"/>
          <ac:grpSpMkLst>
            <pc:docMk/>
            <pc:sldMk cId="2773726596" sldId="266"/>
            <ac:grpSpMk id="25" creationId="{DFBB48B6-B6C4-A3BF-FF88-FC30A941B9DE}"/>
          </ac:grpSpMkLst>
        </pc:grpChg>
        <pc:grpChg chg="add mod">
          <ac:chgData name="Tamás Smahajcsik-Szabó" userId="546a0735a13615b2" providerId="LiveId" clId="{20AB2203-42C2-428E-931C-4557AC9AE166}" dt="2024-09-01T11:56:56.442" v="4537" actId="1076"/>
          <ac:grpSpMkLst>
            <pc:docMk/>
            <pc:sldMk cId="2773726596" sldId="266"/>
            <ac:grpSpMk id="36" creationId="{3FC0F268-8873-40B9-C900-24537030D292}"/>
          </ac:grpSpMkLst>
        </pc:grpChg>
        <pc:picChg chg="add mod">
          <ac:chgData name="Tamás Smahajcsik-Szabó" userId="546a0735a13615b2" providerId="LiveId" clId="{20AB2203-42C2-428E-931C-4557AC9AE166}" dt="2024-09-02T20:13:09.659" v="11359" actId="1076"/>
          <ac:picMkLst>
            <pc:docMk/>
            <pc:sldMk cId="2773726596" sldId="266"/>
            <ac:picMk id="2" creationId="{8DAB211A-1954-A4D2-3678-66141BCC2CD2}"/>
          </ac:picMkLst>
        </pc:picChg>
        <pc:picChg chg="add mod">
          <ac:chgData name="Tamás Smahajcsik-Szabó" userId="546a0735a13615b2" providerId="LiveId" clId="{20AB2203-42C2-428E-931C-4557AC9AE166}" dt="2024-09-01T11:26:27.256" v="4124" actId="29295"/>
          <ac:picMkLst>
            <pc:docMk/>
            <pc:sldMk cId="2773726596" sldId="266"/>
            <ac:picMk id="3" creationId="{F9FE2500-7230-B7F8-DDE2-1A2BA7C2FE9F}"/>
          </ac:picMkLst>
        </pc:picChg>
        <pc:picChg chg="add mod">
          <ac:chgData name="Tamás Smahajcsik-Szabó" userId="546a0735a13615b2" providerId="LiveId" clId="{20AB2203-42C2-428E-931C-4557AC9AE166}" dt="2024-09-01T11:47:41.967" v="4386"/>
          <ac:picMkLst>
            <pc:docMk/>
            <pc:sldMk cId="2773726596" sldId="266"/>
            <ac:picMk id="5" creationId="{AE0F0BF4-0D90-3AA6-4D92-94851055DB0B}"/>
          </ac:picMkLst>
        </pc:picChg>
        <pc:picChg chg="add del mod">
          <ac:chgData name="Tamás Smahajcsik-Szabó" userId="546a0735a13615b2" providerId="LiveId" clId="{20AB2203-42C2-428E-931C-4557AC9AE166}" dt="2024-09-01T11:52:46.456" v="4421" actId="21"/>
          <ac:picMkLst>
            <pc:docMk/>
            <pc:sldMk cId="2773726596" sldId="266"/>
            <ac:picMk id="11" creationId="{9867A944-41DD-F715-A01E-423B48D2BFB8}"/>
          </ac:picMkLst>
        </pc:picChg>
        <pc:picChg chg="add mod">
          <ac:chgData name="Tamás Smahajcsik-Szabó" userId="546a0735a13615b2" providerId="LiveId" clId="{20AB2203-42C2-428E-931C-4557AC9AE166}" dt="2024-09-01T19:47:16.651" v="8938" actId="14100"/>
          <ac:picMkLst>
            <pc:docMk/>
            <pc:sldMk cId="2773726596" sldId="266"/>
            <ac:picMk id="12" creationId="{78CF7BC3-2615-B9AA-5AE7-FA1D14631262}"/>
          </ac:picMkLst>
        </pc:picChg>
        <pc:picChg chg="add mod">
          <ac:chgData name="Tamás Smahajcsik-Szabó" userId="546a0735a13615b2" providerId="LiveId" clId="{20AB2203-42C2-428E-931C-4557AC9AE166}" dt="2024-08-31T21:26:32.074" v="3139" actId="164"/>
          <ac:picMkLst>
            <pc:docMk/>
            <pc:sldMk cId="2773726596" sldId="266"/>
            <ac:picMk id="15" creationId="{D18D607B-EE62-E5C3-CA06-B778C33E7B9F}"/>
          </ac:picMkLst>
        </pc:picChg>
        <pc:picChg chg="add del mod">
          <ac:chgData name="Tamás Smahajcsik-Szabó" userId="546a0735a13615b2" providerId="LiveId" clId="{20AB2203-42C2-428E-931C-4557AC9AE166}" dt="2024-08-31T21:19:21.799" v="2992" actId="478"/>
          <ac:picMkLst>
            <pc:docMk/>
            <pc:sldMk cId="2773726596" sldId="266"/>
            <ac:picMk id="17" creationId="{9D369BEC-9B4E-F806-194E-34843C031702}"/>
          </ac:picMkLst>
        </pc:picChg>
        <pc:picChg chg="add mod">
          <ac:chgData name="Tamás Smahajcsik-Szabó" userId="546a0735a13615b2" providerId="LiveId" clId="{20AB2203-42C2-428E-931C-4557AC9AE166}" dt="2024-09-01T11:49:15.307" v="4403" actId="1035"/>
          <ac:picMkLst>
            <pc:docMk/>
            <pc:sldMk cId="2773726596" sldId="266"/>
            <ac:picMk id="19" creationId="{BCF82A93-4809-B17F-1185-DFCE9C6E1864}"/>
          </ac:picMkLst>
        </pc:picChg>
        <pc:picChg chg="add mod">
          <ac:chgData name="Tamás Smahajcsik-Szabó" userId="546a0735a13615b2" providerId="LiveId" clId="{20AB2203-42C2-428E-931C-4557AC9AE166}" dt="2024-09-01T11:49:15.307" v="4403" actId="1035"/>
          <ac:picMkLst>
            <pc:docMk/>
            <pc:sldMk cId="2773726596" sldId="266"/>
            <ac:picMk id="20" creationId="{0972B0D1-ADBF-0A30-72F1-8D4BC700B954}"/>
          </ac:picMkLst>
        </pc:picChg>
        <pc:picChg chg="add del mod ord">
          <ac:chgData name="Tamás Smahajcsik-Szabó" userId="546a0735a13615b2" providerId="LiveId" clId="{20AB2203-42C2-428E-931C-4557AC9AE166}" dt="2024-08-31T21:24:39.154" v="3078" actId="478"/>
          <ac:picMkLst>
            <pc:docMk/>
            <pc:sldMk cId="2773726596" sldId="266"/>
            <ac:picMk id="22" creationId="{A754848E-0997-EE59-41B5-D4FAF9674E3D}"/>
          </ac:picMkLst>
        </pc:picChg>
        <pc:picChg chg="add del mod ord">
          <ac:chgData name="Tamás Smahajcsik-Szabó" userId="546a0735a13615b2" providerId="LiveId" clId="{20AB2203-42C2-428E-931C-4557AC9AE166}" dt="2024-09-01T12:04:35.773" v="4594" actId="478"/>
          <ac:picMkLst>
            <pc:docMk/>
            <pc:sldMk cId="2773726596" sldId="266"/>
            <ac:picMk id="24" creationId="{0F4F3039-EAB8-C08B-1C5A-305F1BCD5A1B}"/>
          </ac:picMkLst>
        </pc:picChg>
        <pc:picChg chg="add mod">
          <ac:chgData name="Tamás Smahajcsik-Szabó" userId="546a0735a13615b2" providerId="LiveId" clId="{20AB2203-42C2-428E-931C-4557AC9AE166}" dt="2024-08-31T21:31:33.822" v="3324" actId="571"/>
          <ac:picMkLst>
            <pc:docMk/>
            <pc:sldMk cId="2773726596" sldId="266"/>
            <ac:picMk id="26" creationId="{6913F634-9E41-CE9B-FCD7-D908437E7522}"/>
          </ac:picMkLst>
        </pc:picChg>
        <pc:picChg chg="add mod">
          <ac:chgData name="Tamás Smahajcsik-Szabó" userId="546a0735a13615b2" providerId="LiveId" clId="{20AB2203-42C2-428E-931C-4557AC9AE166}" dt="2024-09-01T11:57:05.285" v="4540" actId="14100"/>
          <ac:picMkLst>
            <pc:docMk/>
            <pc:sldMk cId="2773726596" sldId="266"/>
            <ac:picMk id="38" creationId="{2B9548A6-23EE-1336-CFE9-F8FF559F5D7E}"/>
          </ac:picMkLst>
        </pc:picChg>
        <pc:picChg chg="add mod">
          <ac:chgData name="Tamás Smahajcsik-Szabó" userId="546a0735a13615b2" providerId="LiveId" clId="{20AB2203-42C2-428E-931C-4557AC9AE166}" dt="2024-09-01T11:58:48.619" v="4561" actId="1076"/>
          <ac:picMkLst>
            <pc:docMk/>
            <pc:sldMk cId="2773726596" sldId="266"/>
            <ac:picMk id="40" creationId="{139A4C70-1DDA-DC48-22EE-EC5DA421E346}"/>
          </ac:picMkLst>
        </pc:picChg>
        <pc:picChg chg="add mod ord">
          <ac:chgData name="Tamás Smahajcsik-Szabó" userId="546a0735a13615b2" providerId="LiveId" clId="{20AB2203-42C2-428E-931C-4557AC9AE166}" dt="2024-09-01T12:04:35.015" v="4593" actId="167"/>
          <ac:picMkLst>
            <pc:docMk/>
            <pc:sldMk cId="2773726596" sldId="266"/>
            <ac:picMk id="41" creationId="{9BFF7F17-2E0B-D6B5-E40F-49239BD2488D}"/>
          </ac:picMkLst>
        </pc:picChg>
        <pc:picChg chg="add mod">
          <ac:chgData name="Tamás Smahajcsik-Szabó" userId="546a0735a13615b2" providerId="LiveId" clId="{20AB2203-42C2-428E-931C-4557AC9AE166}" dt="2024-09-01T11:46:53.484" v="4372" actId="1076"/>
          <ac:picMkLst>
            <pc:docMk/>
            <pc:sldMk cId="2773726596" sldId="266"/>
            <ac:picMk id="1026" creationId="{E1B9A6CE-DBEB-2605-2356-C72244C5FC1E}"/>
          </ac:picMkLst>
        </pc:picChg>
        <pc:picChg chg="add mod">
          <ac:chgData name="Tamás Smahajcsik-Szabó" userId="546a0735a13615b2" providerId="LiveId" clId="{20AB2203-42C2-428E-931C-4557AC9AE166}" dt="2024-09-01T11:48:23.648" v="4391" actId="1076"/>
          <ac:picMkLst>
            <pc:docMk/>
            <pc:sldMk cId="2773726596" sldId="266"/>
            <ac:picMk id="1028" creationId="{1214FE77-F0A2-E419-830C-A9FF0A99F476}"/>
          </ac:picMkLst>
        </pc:picChg>
        <pc:picChg chg="add del">
          <ac:chgData name="Tamás Smahajcsik-Szabó" userId="546a0735a13615b2" providerId="LiveId" clId="{20AB2203-42C2-428E-931C-4557AC9AE166}" dt="2024-09-01T11:49:52.977" v="4406" actId="478"/>
          <ac:picMkLst>
            <pc:docMk/>
            <pc:sldMk cId="2773726596" sldId="266"/>
            <ac:picMk id="1030" creationId="{A4EF467D-438C-DBD1-8BFA-9996B1B9926C}"/>
          </ac:picMkLst>
        </pc:picChg>
        <pc:picChg chg="add mod">
          <ac:chgData name="Tamás Smahajcsik-Szabó" userId="546a0735a13615b2" providerId="LiveId" clId="{20AB2203-42C2-428E-931C-4557AC9AE166}" dt="2024-09-01T11:50:36.757" v="4413" actId="1076"/>
          <ac:picMkLst>
            <pc:docMk/>
            <pc:sldMk cId="2773726596" sldId="266"/>
            <ac:picMk id="1032" creationId="{B761EF77-CE4A-C72E-556B-F8B36A0C41E5}"/>
          </ac:picMkLst>
        </pc:picChg>
        <pc:picChg chg="add mod">
          <ac:chgData name="Tamás Smahajcsik-Szabó" userId="546a0735a13615b2" providerId="LiveId" clId="{20AB2203-42C2-428E-931C-4557AC9AE166}" dt="2024-09-01T11:52:41.616" v="4419" actId="1076"/>
          <ac:picMkLst>
            <pc:docMk/>
            <pc:sldMk cId="2773726596" sldId="266"/>
            <ac:picMk id="1034" creationId="{30B4C89E-5DCA-719D-896F-AFB9B8499B9D}"/>
          </ac:picMkLst>
        </pc:picChg>
        <pc:picChg chg="add mod">
          <ac:chgData name="Tamás Smahajcsik-Szabó" userId="546a0735a13615b2" providerId="LiveId" clId="{20AB2203-42C2-428E-931C-4557AC9AE166}" dt="2024-09-01T11:56:25.385" v="4531" actId="1076"/>
          <ac:picMkLst>
            <pc:docMk/>
            <pc:sldMk cId="2773726596" sldId="266"/>
            <ac:picMk id="1036" creationId="{1A62817B-08CB-0B09-9F1A-42AC579AADE0}"/>
          </ac:picMkLst>
        </pc:picChg>
        <pc:picChg chg="add mod">
          <ac:chgData name="Tamás Smahajcsik-Szabó" userId="546a0735a13615b2" providerId="LiveId" clId="{20AB2203-42C2-428E-931C-4557AC9AE166}" dt="2024-09-01T11:58:37.087" v="4558" actId="1076"/>
          <ac:picMkLst>
            <pc:docMk/>
            <pc:sldMk cId="2773726596" sldId="266"/>
            <ac:picMk id="1038" creationId="{F92FDAF4-BC29-F996-DFBF-211EF05967F7}"/>
          </ac:picMkLst>
        </pc:picChg>
        <pc:picChg chg="add del mod">
          <ac:chgData name="Tamás Smahajcsik-Szabó" userId="546a0735a13615b2" providerId="LiveId" clId="{20AB2203-42C2-428E-931C-4557AC9AE166}" dt="2024-08-31T21:31:38.091" v="3325" actId="478"/>
          <ac:picMkLst>
            <pc:docMk/>
            <pc:sldMk cId="2773726596" sldId="266"/>
            <ac:picMk id="2050" creationId="{D01BB47E-7473-5CC0-0FE7-CD69752BF483}"/>
          </ac:picMkLst>
        </pc:picChg>
        <pc:picChg chg="add del mod">
          <ac:chgData name="Tamás Smahajcsik-Szabó" userId="546a0735a13615b2" providerId="LiveId" clId="{20AB2203-42C2-428E-931C-4557AC9AE166}" dt="2024-09-01T11:27:17.954" v="4169" actId="478"/>
          <ac:picMkLst>
            <pc:docMk/>
            <pc:sldMk cId="2773726596" sldId="266"/>
            <ac:picMk id="2052" creationId="{B4396FB7-A562-57F9-2913-641943165D5A}"/>
          </ac:picMkLst>
        </pc:picChg>
      </pc:sldChg>
      <pc:sldChg chg="addSp delSp modSp add mod ord">
        <pc:chgData name="Tamás Smahajcsik-Szabó" userId="546a0735a13615b2" providerId="LiveId" clId="{20AB2203-42C2-428E-931C-4557AC9AE166}" dt="2024-09-02T20:13:13.531" v="11360"/>
        <pc:sldMkLst>
          <pc:docMk/>
          <pc:sldMk cId="2990557650" sldId="267"/>
        </pc:sldMkLst>
        <pc:spChg chg="mod">
          <ac:chgData name="Tamás Smahajcsik-Szabó" userId="546a0735a13615b2" providerId="LiveId" clId="{20AB2203-42C2-428E-931C-4557AC9AE166}" dt="2024-09-01T11:27:38.331" v="4170"/>
          <ac:spMkLst>
            <pc:docMk/>
            <pc:sldMk cId="2990557650" sldId="267"/>
            <ac:spMk id="7" creationId="{95E7F7C4-3B5A-9A21-61DF-CE62199A60F0}"/>
          </ac:spMkLst>
        </pc:spChg>
        <pc:spChg chg="mod">
          <ac:chgData name="Tamás Smahajcsik-Szabó" userId="546a0735a13615b2" providerId="LiveId" clId="{20AB2203-42C2-428E-931C-4557AC9AE166}" dt="2024-09-01T12:24:48.639" v="5040" actId="164"/>
          <ac:spMkLst>
            <pc:docMk/>
            <pc:sldMk cId="2990557650" sldId="267"/>
            <ac:spMk id="10" creationId="{C68FFD62-C50C-3CA8-301D-5BBA839FC05B}"/>
          </ac:spMkLst>
        </pc:spChg>
        <pc:spChg chg="mod">
          <ac:chgData name="Tamás Smahajcsik-Szabó" userId="546a0735a13615b2" providerId="LiveId" clId="{20AB2203-42C2-428E-931C-4557AC9AE166}" dt="2024-09-01T11:48:41.719" v="4394" actId="1036"/>
          <ac:spMkLst>
            <pc:docMk/>
            <pc:sldMk cId="2990557650" sldId="267"/>
            <ac:spMk id="13" creationId="{6830FD33-DB04-3D0A-EC9B-FBF795D689BD}"/>
          </ac:spMkLst>
        </pc:spChg>
        <pc:spChg chg="add mod">
          <ac:chgData name="Tamás Smahajcsik-Szabó" userId="546a0735a13615b2" providerId="LiveId" clId="{20AB2203-42C2-428E-931C-4557AC9AE166}" dt="2024-09-01T12:49:14.268" v="7609" actId="1076"/>
          <ac:spMkLst>
            <pc:docMk/>
            <pc:sldMk cId="2990557650" sldId="267"/>
            <ac:spMk id="17" creationId="{AE0A6CDA-4B77-0D53-6286-23676F2EEDFB}"/>
          </ac:spMkLst>
        </pc:spChg>
        <pc:grpChg chg="add mod">
          <ac:chgData name="Tamás Smahajcsik-Szabó" userId="546a0735a13615b2" providerId="LiveId" clId="{20AB2203-42C2-428E-931C-4557AC9AE166}" dt="2024-09-01T12:24:48.639" v="5040" actId="164"/>
          <ac:grpSpMkLst>
            <pc:docMk/>
            <pc:sldMk cId="2990557650" sldId="267"/>
            <ac:grpSpMk id="16" creationId="{64106BF2-8AE6-551E-4013-32C0E56058E7}"/>
          </ac:grpSpMkLst>
        </pc:grpChg>
        <pc:grpChg chg="add mod">
          <ac:chgData name="Tamás Smahajcsik-Szabó" userId="546a0735a13615b2" providerId="LiveId" clId="{20AB2203-42C2-428E-931C-4557AC9AE166}" dt="2024-09-01T12:49:14.268" v="7609" actId="1076"/>
          <ac:grpSpMkLst>
            <pc:docMk/>
            <pc:sldMk cId="2990557650" sldId="267"/>
            <ac:grpSpMk id="27" creationId="{12DB0F4A-D33D-610D-3516-0707A7A95678}"/>
          </ac:grpSpMkLst>
        </pc:grpChg>
        <pc:picChg chg="add mod">
          <ac:chgData name="Tamás Smahajcsik-Szabó" userId="546a0735a13615b2" providerId="LiveId" clId="{20AB2203-42C2-428E-931C-4557AC9AE166}" dt="2024-08-31T21:31:40.654" v="3326"/>
          <ac:picMkLst>
            <pc:docMk/>
            <pc:sldMk cId="2990557650" sldId="267"/>
            <ac:picMk id="2" creationId="{35228C72-9E0D-6913-0D5B-8222A468976C}"/>
          </ac:picMkLst>
        </pc:picChg>
        <pc:picChg chg="add mod">
          <ac:chgData name="Tamás Smahajcsik-Szabó" userId="546a0735a13615b2" providerId="LiveId" clId="{20AB2203-42C2-428E-931C-4557AC9AE166}" dt="2024-09-01T11:46:58.207" v="4373"/>
          <ac:picMkLst>
            <pc:docMk/>
            <pc:sldMk cId="2990557650" sldId="267"/>
            <ac:picMk id="3" creationId="{136189C4-8BB7-F8DB-79BA-ED4589DB6F6D}"/>
          </ac:picMkLst>
        </pc:picChg>
        <pc:picChg chg="add mod">
          <ac:chgData name="Tamás Smahajcsik-Szabó" userId="546a0735a13615b2" providerId="LiveId" clId="{20AB2203-42C2-428E-931C-4557AC9AE166}" dt="2024-09-01T11:48:26.407" v="4392"/>
          <ac:picMkLst>
            <pc:docMk/>
            <pc:sldMk cId="2990557650" sldId="267"/>
            <ac:picMk id="4" creationId="{FB918720-40C0-0EE0-31F6-EAB4A042F2ED}"/>
          </ac:picMkLst>
        </pc:picChg>
        <pc:picChg chg="add mod">
          <ac:chgData name="Tamás Smahajcsik-Szabó" userId="546a0735a13615b2" providerId="LiveId" clId="{20AB2203-42C2-428E-931C-4557AC9AE166}" dt="2024-09-01T12:24:48.639" v="5040" actId="164"/>
          <ac:picMkLst>
            <pc:docMk/>
            <pc:sldMk cId="2990557650" sldId="267"/>
            <ac:picMk id="5" creationId="{045DEDF6-5D05-EB58-A4C8-CCD7B6FD1854}"/>
          </ac:picMkLst>
        </pc:picChg>
        <pc:picChg chg="add mod">
          <ac:chgData name="Tamás Smahajcsik-Szabó" userId="546a0735a13615b2" providerId="LiveId" clId="{20AB2203-42C2-428E-931C-4557AC9AE166}" dt="2024-09-01T12:24:48.639" v="5040" actId="164"/>
          <ac:picMkLst>
            <pc:docMk/>
            <pc:sldMk cId="2990557650" sldId="267"/>
            <ac:picMk id="6" creationId="{403F4CDF-7180-E3B3-5234-C7736CBF1740}"/>
          </ac:picMkLst>
        </pc:picChg>
        <pc:picChg chg="add mod">
          <ac:chgData name="Tamás Smahajcsik-Szabó" userId="546a0735a13615b2" providerId="LiveId" clId="{20AB2203-42C2-428E-931C-4557AC9AE166}" dt="2024-09-01T12:24:48.639" v="5040" actId="164"/>
          <ac:picMkLst>
            <pc:docMk/>
            <pc:sldMk cId="2990557650" sldId="267"/>
            <ac:picMk id="9" creationId="{17F1D5D9-9AEF-173E-7BDE-14EEC1870907}"/>
          </ac:picMkLst>
        </pc:picChg>
        <pc:picChg chg="add del mod">
          <ac:chgData name="Tamás Smahajcsik-Szabó" userId="546a0735a13615b2" providerId="LiveId" clId="{20AB2203-42C2-428E-931C-4557AC9AE166}" dt="2024-09-01T11:52:49.385" v="4423" actId="21"/>
          <ac:picMkLst>
            <pc:docMk/>
            <pc:sldMk cId="2990557650" sldId="267"/>
            <ac:picMk id="11" creationId="{9867A944-41DD-F715-A01E-423B48D2BFB8}"/>
          </ac:picMkLst>
        </pc:picChg>
        <pc:picChg chg="add mod">
          <ac:chgData name="Tamás Smahajcsik-Szabó" userId="546a0735a13615b2" providerId="LiveId" clId="{20AB2203-42C2-428E-931C-4557AC9AE166}" dt="2024-09-02T20:13:13.531" v="11360"/>
          <ac:picMkLst>
            <pc:docMk/>
            <pc:sldMk cId="2990557650" sldId="267"/>
            <ac:picMk id="11" creationId="{C432FF6B-8713-D45C-C7ED-3BFE6E1662DE}"/>
          </ac:picMkLst>
        </pc:picChg>
        <pc:picChg chg="add mod">
          <ac:chgData name="Tamás Smahajcsik-Szabó" userId="546a0735a13615b2" providerId="LiveId" clId="{20AB2203-42C2-428E-931C-4557AC9AE166}" dt="2024-09-01T11:58:56.173" v="4563" actId="1076"/>
          <ac:picMkLst>
            <pc:docMk/>
            <pc:sldMk cId="2990557650" sldId="267"/>
            <ac:picMk id="14" creationId="{08DD3E52-BC44-4E9D-23BA-444217B2EB84}"/>
          </ac:picMkLst>
        </pc:picChg>
        <pc:picChg chg="add mod">
          <ac:chgData name="Tamás Smahajcsik-Szabó" userId="546a0735a13615b2" providerId="LiveId" clId="{20AB2203-42C2-428E-931C-4557AC9AE166}" dt="2024-09-01T12:49:14.268" v="7609" actId="1076"/>
          <ac:picMkLst>
            <pc:docMk/>
            <pc:sldMk cId="2990557650" sldId="267"/>
            <ac:picMk id="18" creationId="{521E2FB1-F114-F506-7A68-61714ECFBD6E}"/>
          </ac:picMkLst>
        </pc:picChg>
        <pc:picChg chg="mod">
          <ac:chgData name="Tamás Smahajcsik-Szabó" userId="546a0735a13615b2" providerId="LiveId" clId="{20AB2203-42C2-428E-931C-4557AC9AE166}" dt="2024-09-01T11:48:51.552" v="4400" actId="1035"/>
          <ac:picMkLst>
            <pc:docMk/>
            <pc:sldMk cId="2990557650" sldId="267"/>
            <ac:picMk id="19" creationId="{BCF82A93-4809-B17F-1185-DFCE9C6E1864}"/>
          </ac:picMkLst>
        </pc:picChg>
        <pc:picChg chg="mod">
          <ac:chgData name="Tamás Smahajcsik-Szabó" userId="546a0735a13615b2" providerId="LiveId" clId="{20AB2203-42C2-428E-931C-4557AC9AE166}" dt="2024-09-01T11:48:51.552" v="4400" actId="1035"/>
          <ac:picMkLst>
            <pc:docMk/>
            <pc:sldMk cId="2990557650" sldId="267"/>
            <ac:picMk id="20" creationId="{0972B0D1-ADBF-0A30-72F1-8D4BC700B954}"/>
          </ac:picMkLst>
        </pc:picChg>
        <pc:picChg chg="add mod">
          <ac:chgData name="Tamás Smahajcsik-Szabó" userId="546a0735a13615b2" providerId="LiveId" clId="{20AB2203-42C2-428E-931C-4557AC9AE166}" dt="2024-09-01T12:49:14.268" v="7609" actId="1076"/>
          <ac:picMkLst>
            <pc:docMk/>
            <pc:sldMk cId="2990557650" sldId="267"/>
            <ac:picMk id="21" creationId="{1CE99BCF-9192-0233-B52A-6A9C2E535120}"/>
          </ac:picMkLst>
        </pc:picChg>
        <pc:picChg chg="add mod">
          <ac:chgData name="Tamás Smahajcsik-Szabó" userId="546a0735a13615b2" providerId="LiveId" clId="{20AB2203-42C2-428E-931C-4557AC9AE166}" dt="2024-09-01T12:49:14.268" v="7609" actId="1076"/>
          <ac:picMkLst>
            <pc:docMk/>
            <pc:sldMk cId="2990557650" sldId="267"/>
            <ac:picMk id="22" creationId="{87B26ECE-2BA1-BD79-DA20-578D3D17440D}"/>
          </ac:picMkLst>
        </pc:picChg>
        <pc:picChg chg="add mod">
          <ac:chgData name="Tamás Smahajcsik-Szabó" userId="546a0735a13615b2" providerId="LiveId" clId="{20AB2203-42C2-428E-931C-4557AC9AE166}" dt="2024-09-01T12:49:14.268" v="7609" actId="1076"/>
          <ac:picMkLst>
            <pc:docMk/>
            <pc:sldMk cId="2990557650" sldId="267"/>
            <ac:picMk id="23" creationId="{4BE21621-FBDA-1861-A6D0-E06CE7255211}"/>
          </ac:picMkLst>
        </pc:picChg>
        <pc:picChg chg="mod">
          <ac:chgData name="Tamás Smahajcsik-Szabó" userId="546a0735a13615b2" providerId="LiveId" clId="{20AB2203-42C2-428E-931C-4557AC9AE166}" dt="2024-09-01T12:00:32.104" v="4570" actId="1076"/>
          <ac:picMkLst>
            <pc:docMk/>
            <pc:sldMk cId="2990557650" sldId="267"/>
            <ac:picMk id="24" creationId="{0F4F3039-EAB8-C08B-1C5A-305F1BCD5A1B}"/>
          </ac:picMkLst>
        </pc:picChg>
        <pc:picChg chg="add mod">
          <ac:chgData name="Tamás Smahajcsik-Szabó" userId="546a0735a13615b2" providerId="LiveId" clId="{20AB2203-42C2-428E-931C-4557AC9AE166}" dt="2024-09-01T12:49:14.268" v="7609" actId="1076"/>
          <ac:picMkLst>
            <pc:docMk/>
            <pc:sldMk cId="2990557650" sldId="267"/>
            <ac:picMk id="26" creationId="{E447E352-4ABD-E64F-990A-91643ECA01C6}"/>
          </ac:picMkLst>
        </pc:picChg>
        <pc:picChg chg="add mod">
          <ac:chgData name="Tamás Smahajcsik-Szabó" userId="546a0735a13615b2" providerId="LiveId" clId="{20AB2203-42C2-428E-931C-4557AC9AE166}" dt="2024-09-01T11:47:38.408" v="4385" actId="14100"/>
          <ac:picMkLst>
            <pc:docMk/>
            <pc:sldMk cId="2990557650" sldId="267"/>
            <ac:picMk id="2050" creationId="{25981729-EEBB-7F2C-27E4-CAF23FD9BF57}"/>
          </ac:picMkLst>
        </pc:picChg>
      </pc:sldChg>
      <pc:sldChg chg="addSp delSp modSp add mod ord addAnim delAnim modAnim">
        <pc:chgData name="Tamás Smahajcsik-Szabó" userId="546a0735a13615b2" providerId="LiveId" clId="{20AB2203-42C2-428E-931C-4557AC9AE166}" dt="2024-09-01T20:07:57.091" v="9419" actId="14100"/>
        <pc:sldMkLst>
          <pc:docMk/>
          <pc:sldMk cId="112723183" sldId="268"/>
        </pc:sldMkLst>
        <pc:spChg chg="del">
          <ac:chgData name="Tamás Smahajcsik-Szabó" userId="546a0735a13615b2" providerId="LiveId" clId="{20AB2203-42C2-428E-931C-4557AC9AE166}" dt="2024-09-01T12:28:40.318" v="5234" actId="478"/>
          <ac:spMkLst>
            <pc:docMk/>
            <pc:sldMk cId="112723183" sldId="268"/>
            <ac:spMk id="2" creationId="{704A2C49-49A3-690C-4FF8-A006640A746C}"/>
          </ac:spMkLst>
        </pc:spChg>
        <pc:spChg chg="del mod">
          <ac:chgData name="Tamás Smahajcsik-Szabó" userId="546a0735a13615b2" providerId="LiveId" clId="{20AB2203-42C2-428E-931C-4557AC9AE166}" dt="2024-09-01T12:28:41.858" v="5235" actId="478"/>
          <ac:spMkLst>
            <pc:docMk/>
            <pc:sldMk cId="112723183" sldId="268"/>
            <ac:spMk id="3" creationId="{121FD493-A45C-B054-C500-D4C60C53B6F5}"/>
          </ac:spMkLst>
        </pc:spChg>
        <pc:spChg chg="add del mod">
          <ac:chgData name="Tamás Smahajcsik-Szabó" userId="546a0735a13615b2" providerId="LiveId" clId="{20AB2203-42C2-428E-931C-4557AC9AE166}" dt="2024-09-01T12:28:44.938" v="5237" actId="478"/>
          <ac:spMkLst>
            <pc:docMk/>
            <pc:sldMk cId="112723183" sldId="268"/>
            <ac:spMk id="5" creationId="{08596A68-7BDD-499E-FF15-F887C9BFE6FE}"/>
          </ac:spMkLst>
        </pc:spChg>
        <pc:spChg chg="add del mod">
          <ac:chgData name="Tamás Smahajcsik-Szabó" userId="546a0735a13615b2" providerId="LiveId" clId="{20AB2203-42C2-428E-931C-4557AC9AE166}" dt="2024-09-01T12:28:43.008" v="5236" actId="478"/>
          <ac:spMkLst>
            <pc:docMk/>
            <pc:sldMk cId="112723183" sldId="268"/>
            <ac:spMk id="8" creationId="{155EB111-06FB-F25A-C88D-EB326ADDC57F}"/>
          </ac:spMkLst>
        </pc:spChg>
        <pc:spChg chg="mod">
          <ac:chgData name="Tamás Smahajcsik-Szabó" userId="546a0735a13615b2" providerId="LiveId" clId="{20AB2203-42C2-428E-931C-4557AC9AE166}" dt="2024-09-01T12:28:50.244" v="5238"/>
          <ac:spMkLst>
            <pc:docMk/>
            <pc:sldMk cId="112723183" sldId="268"/>
            <ac:spMk id="10" creationId="{DAF4C76F-3DB9-D39A-FA71-7447FC2624F1}"/>
          </ac:spMkLst>
        </pc:spChg>
        <pc:spChg chg="mod">
          <ac:chgData name="Tamás Smahajcsik-Szabó" userId="546a0735a13615b2" providerId="LiveId" clId="{20AB2203-42C2-428E-931C-4557AC9AE166}" dt="2024-09-01T12:28:50.244" v="5238"/>
          <ac:spMkLst>
            <pc:docMk/>
            <pc:sldMk cId="112723183" sldId="268"/>
            <ac:spMk id="15" creationId="{23BE96B0-A4E6-E0EA-0F82-0A5C84AF533D}"/>
          </ac:spMkLst>
        </pc:spChg>
        <pc:spChg chg="add mod">
          <ac:chgData name="Tamás Smahajcsik-Szabó" userId="546a0735a13615b2" providerId="LiveId" clId="{20AB2203-42C2-428E-931C-4557AC9AE166}" dt="2024-09-01T12:41:54.455" v="6315" actId="20577"/>
          <ac:spMkLst>
            <pc:docMk/>
            <pc:sldMk cId="112723183" sldId="268"/>
            <ac:spMk id="21" creationId="{6E180C03-1F52-E60D-377C-84A4D62A426E}"/>
          </ac:spMkLst>
        </pc:spChg>
        <pc:spChg chg="mod topLvl">
          <ac:chgData name="Tamás Smahajcsik-Szabó" userId="546a0735a13615b2" providerId="LiveId" clId="{20AB2203-42C2-428E-931C-4557AC9AE166}" dt="2024-09-01T12:34:02.763" v="5443" actId="1076"/>
          <ac:spMkLst>
            <pc:docMk/>
            <pc:sldMk cId="112723183" sldId="268"/>
            <ac:spMk id="23" creationId="{C25EA1D5-576F-108D-F551-8BBBB39FFFF9}"/>
          </ac:spMkLst>
        </pc:spChg>
        <pc:spChg chg="del mod">
          <ac:chgData name="Tamás Smahajcsik-Szabó" userId="546a0735a13615b2" providerId="LiveId" clId="{20AB2203-42C2-428E-931C-4557AC9AE166}" dt="2024-09-01T12:31:20.507" v="5345" actId="478"/>
          <ac:spMkLst>
            <pc:docMk/>
            <pc:sldMk cId="112723183" sldId="268"/>
            <ac:spMk id="24" creationId="{443E0FC8-9B5D-4FA6-36E7-048712C64D87}"/>
          </ac:spMkLst>
        </pc:spChg>
        <pc:spChg chg="add del mod topLvl">
          <ac:chgData name="Tamás Smahajcsik-Szabó" userId="546a0735a13615b2" providerId="LiveId" clId="{20AB2203-42C2-428E-931C-4557AC9AE166}" dt="2024-09-01T12:33:16.407" v="5401" actId="1036"/>
          <ac:spMkLst>
            <pc:docMk/>
            <pc:sldMk cId="112723183" sldId="268"/>
            <ac:spMk id="25" creationId="{E09D25EB-5562-089B-7B62-DFA055E24E95}"/>
          </ac:spMkLst>
        </pc:spChg>
        <pc:spChg chg="mod topLvl">
          <ac:chgData name="Tamás Smahajcsik-Szabó" userId="546a0735a13615b2" providerId="LiveId" clId="{20AB2203-42C2-428E-931C-4557AC9AE166}" dt="2024-09-01T12:32:46.114" v="5374" actId="1076"/>
          <ac:spMkLst>
            <pc:docMk/>
            <pc:sldMk cId="112723183" sldId="268"/>
            <ac:spMk id="26" creationId="{2CADA117-4C1D-92EC-B4C9-D0EBF6B37B76}"/>
          </ac:spMkLst>
        </pc:spChg>
        <pc:spChg chg="mod topLvl">
          <ac:chgData name="Tamás Smahajcsik-Szabó" userId="546a0735a13615b2" providerId="LiveId" clId="{20AB2203-42C2-428E-931C-4557AC9AE166}" dt="2024-09-01T12:33:37.968" v="5435" actId="1076"/>
          <ac:spMkLst>
            <pc:docMk/>
            <pc:sldMk cId="112723183" sldId="268"/>
            <ac:spMk id="27" creationId="{7D9DE75F-8B73-8213-222A-5882F06F1679}"/>
          </ac:spMkLst>
        </pc:spChg>
        <pc:spChg chg="mod topLvl">
          <ac:chgData name="Tamás Smahajcsik-Szabó" userId="546a0735a13615b2" providerId="LiveId" clId="{20AB2203-42C2-428E-931C-4557AC9AE166}" dt="2024-09-01T12:33:40.518" v="5436" actId="1076"/>
          <ac:spMkLst>
            <pc:docMk/>
            <pc:sldMk cId="112723183" sldId="268"/>
            <ac:spMk id="28" creationId="{E7B0E14C-0E25-BCF2-A0C0-25E30EB7A59B}"/>
          </ac:spMkLst>
        </pc:spChg>
        <pc:spChg chg="del mod">
          <ac:chgData name="Tamás Smahajcsik-Szabó" userId="546a0735a13615b2" providerId="LiveId" clId="{20AB2203-42C2-428E-931C-4557AC9AE166}" dt="2024-09-01T12:31:30.527" v="5357" actId="478"/>
          <ac:spMkLst>
            <pc:docMk/>
            <pc:sldMk cId="112723183" sldId="268"/>
            <ac:spMk id="29" creationId="{23AE163E-2120-97F1-DD9E-D88658BD5DBC}"/>
          </ac:spMkLst>
        </pc:spChg>
        <pc:spChg chg="mod topLvl">
          <ac:chgData name="Tamás Smahajcsik-Szabó" userId="546a0735a13615b2" providerId="LiveId" clId="{20AB2203-42C2-428E-931C-4557AC9AE166}" dt="2024-09-01T12:42:03.527" v="6316" actId="14100"/>
          <ac:spMkLst>
            <pc:docMk/>
            <pc:sldMk cId="112723183" sldId="268"/>
            <ac:spMk id="32" creationId="{52B91A94-92B4-CEB6-EB05-BED1AFB9C19D}"/>
          </ac:spMkLst>
        </pc:spChg>
        <pc:spChg chg="add mod">
          <ac:chgData name="Tamás Smahajcsik-Szabó" userId="546a0735a13615b2" providerId="LiveId" clId="{20AB2203-42C2-428E-931C-4557AC9AE166}" dt="2024-09-01T12:41:06.853" v="6312" actId="20577"/>
          <ac:spMkLst>
            <pc:docMk/>
            <pc:sldMk cId="112723183" sldId="268"/>
            <ac:spMk id="34" creationId="{73193984-732F-6517-01F4-393140EA5A3F}"/>
          </ac:spMkLst>
        </pc:spChg>
        <pc:grpChg chg="add mod">
          <ac:chgData name="Tamás Smahajcsik-Szabó" userId="546a0735a13615b2" providerId="LiveId" clId="{20AB2203-42C2-428E-931C-4557AC9AE166}" dt="2024-09-01T12:28:50.244" v="5238"/>
          <ac:grpSpMkLst>
            <pc:docMk/>
            <pc:sldMk cId="112723183" sldId="268"/>
            <ac:grpSpMk id="9" creationId="{95F3F167-D1C4-EB08-D226-F0CC266C0FEF}"/>
          </ac:grpSpMkLst>
        </pc:grpChg>
        <pc:grpChg chg="add mod">
          <ac:chgData name="Tamás Smahajcsik-Szabó" userId="546a0735a13615b2" providerId="LiveId" clId="{20AB2203-42C2-428E-931C-4557AC9AE166}" dt="2024-09-01T12:28:50.244" v="5238"/>
          <ac:grpSpMkLst>
            <pc:docMk/>
            <pc:sldMk cId="112723183" sldId="268"/>
            <ac:grpSpMk id="14" creationId="{E45A6A5D-A467-C3D2-F036-90A54BDA421C}"/>
          </ac:grpSpMkLst>
        </pc:grpChg>
        <pc:grpChg chg="add del mod">
          <ac:chgData name="Tamás Smahajcsik-Szabó" userId="546a0735a13615b2" providerId="LiveId" clId="{20AB2203-42C2-428E-931C-4557AC9AE166}" dt="2024-09-01T12:32:11.580" v="5368" actId="165"/>
          <ac:grpSpMkLst>
            <pc:docMk/>
            <pc:sldMk cId="112723183" sldId="268"/>
            <ac:grpSpMk id="22" creationId="{75CBE24A-8889-FB4F-386D-647815E40452}"/>
          </ac:grpSpMkLst>
        </pc:grpChg>
        <pc:grpChg chg="add mod">
          <ac:chgData name="Tamás Smahajcsik-Szabó" userId="546a0735a13615b2" providerId="LiveId" clId="{20AB2203-42C2-428E-931C-4557AC9AE166}" dt="2024-09-01T12:32:35.388" v="5371" actId="1076"/>
          <ac:grpSpMkLst>
            <pc:docMk/>
            <pc:sldMk cId="112723183" sldId="268"/>
            <ac:grpSpMk id="30" creationId="{70693B52-F0E4-31F3-11DA-06E1582E1A7B}"/>
          </ac:grpSpMkLst>
        </pc:grpChg>
        <pc:grpChg chg="add del mod">
          <ac:chgData name="Tamás Smahajcsik-Szabó" userId="546a0735a13615b2" providerId="LiveId" clId="{20AB2203-42C2-428E-931C-4557AC9AE166}" dt="2024-09-01T12:34:52.010" v="5451" actId="478"/>
          <ac:grpSpMkLst>
            <pc:docMk/>
            <pc:sldMk cId="112723183" sldId="268"/>
            <ac:grpSpMk id="31" creationId="{EBFC9E8A-59AA-2CCF-65C2-84515D533030}"/>
          </ac:grpSpMkLst>
        </pc:grpChg>
        <pc:picChg chg="add mod">
          <ac:chgData name="Tamás Smahajcsik-Szabó" userId="546a0735a13615b2" providerId="LiveId" clId="{20AB2203-42C2-428E-931C-4557AC9AE166}" dt="2024-09-01T20:07:57.091" v="9419" actId="14100"/>
          <ac:picMkLst>
            <pc:docMk/>
            <pc:sldMk cId="112723183" sldId="268"/>
            <ac:picMk id="3" creationId="{7B5D6370-F7DC-F8AD-5486-BEEDAD2285D1}"/>
          </ac:picMkLst>
        </pc:picChg>
        <pc:picChg chg="mod">
          <ac:chgData name="Tamás Smahajcsik-Szabó" userId="546a0735a13615b2" providerId="LiveId" clId="{20AB2203-42C2-428E-931C-4557AC9AE166}" dt="2024-09-01T19:45:31.051" v="8717" actId="1076"/>
          <ac:picMkLst>
            <pc:docMk/>
            <pc:sldMk cId="112723183" sldId="268"/>
            <ac:picMk id="6" creationId="{7DF5858F-F11E-D2CC-CB95-0BBE35F9A942}"/>
          </ac:picMkLst>
        </pc:picChg>
        <pc:picChg chg="mod">
          <ac:chgData name="Tamás Smahajcsik-Szabó" userId="546a0735a13615b2" providerId="LiveId" clId="{20AB2203-42C2-428E-931C-4557AC9AE166}" dt="2024-09-01T12:28:50.244" v="5238"/>
          <ac:picMkLst>
            <pc:docMk/>
            <pc:sldMk cId="112723183" sldId="268"/>
            <ac:picMk id="11" creationId="{C56FDCA3-24DF-4D45-971D-5A213610DF2C}"/>
          </ac:picMkLst>
        </pc:picChg>
        <pc:picChg chg="mod">
          <ac:chgData name="Tamás Smahajcsik-Szabó" userId="546a0735a13615b2" providerId="LiveId" clId="{20AB2203-42C2-428E-931C-4557AC9AE166}" dt="2024-09-01T12:28:50.244" v="5238"/>
          <ac:picMkLst>
            <pc:docMk/>
            <pc:sldMk cId="112723183" sldId="268"/>
            <ac:picMk id="12" creationId="{59567868-FBFF-F02D-3DB5-E7D6705AA094}"/>
          </ac:picMkLst>
        </pc:picChg>
        <pc:picChg chg="mod">
          <ac:chgData name="Tamás Smahajcsik-Szabó" userId="546a0735a13615b2" providerId="LiveId" clId="{20AB2203-42C2-428E-931C-4557AC9AE166}" dt="2024-09-01T12:28:50.244" v="5238"/>
          <ac:picMkLst>
            <pc:docMk/>
            <pc:sldMk cId="112723183" sldId="268"/>
            <ac:picMk id="13" creationId="{1314BBA0-03FA-83D6-018E-70DF71A8F16F}"/>
          </ac:picMkLst>
        </pc:picChg>
        <pc:picChg chg="mod">
          <ac:chgData name="Tamás Smahajcsik-Szabó" userId="546a0735a13615b2" providerId="LiveId" clId="{20AB2203-42C2-428E-931C-4557AC9AE166}" dt="2024-09-01T12:28:50.244" v="5238"/>
          <ac:picMkLst>
            <pc:docMk/>
            <pc:sldMk cId="112723183" sldId="268"/>
            <ac:picMk id="17" creationId="{7A801088-7135-D53D-EEAC-1722FBF3989D}"/>
          </ac:picMkLst>
        </pc:picChg>
        <pc:picChg chg="mod">
          <ac:chgData name="Tamás Smahajcsik-Szabó" userId="546a0735a13615b2" providerId="LiveId" clId="{20AB2203-42C2-428E-931C-4557AC9AE166}" dt="2024-09-01T12:28:50.244" v="5238"/>
          <ac:picMkLst>
            <pc:docMk/>
            <pc:sldMk cId="112723183" sldId="268"/>
            <ac:picMk id="19" creationId="{F2633593-EE2E-B432-666C-AAF9CF0EE2B5}"/>
          </ac:picMkLst>
        </pc:picChg>
        <pc:picChg chg="mod">
          <ac:chgData name="Tamás Smahajcsik-Szabó" userId="546a0735a13615b2" providerId="LiveId" clId="{20AB2203-42C2-428E-931C-4557AC9AE166}" dt="2024-09-01T12:28:50.244" v="5238"/>
          <ac:picMkLst>
            <pc:docMk/>
            <pc:sldMk cId="112723183" sldId="268"/>
            <ac:picMk id="20" creationId="{3EEBD71B-3D33-F803-61E1-2D95D64FA299}"/>
          </ac:picMkLst>
        </pc:picChg>
        <pc:picChg chg="del mod topLvl">
          <ac:chgData name="Tamás Smahajcsik-Szabó" userId="546a0735a13615b2" providerId="LiveId" clId="{20AB2203-42C2-428E-931C-4557AC9AE166}" dt="2024-09-01T12:34:52.010" v="5451" actId="478"/>
          <ac:picMkLst>
            <pc:docMk/>
            <pc:sldMk cId="112723183" sldId="268"/>
            <ac:picMk id="33" creationId="{70690B9A-FA09-C83B-61A3-E7119D089341}"/>
          </ac:picMkLst>
        </pc:picChg>
      </pc:sldChg>
      <pc:sldChg chg="addSp delSp modSp add mod delAnim modAnim">
        <pc:chgData name="Tamás Smahajcsik-Szabó" userId="546a0735a13615b2" providerId="LiveId" clId="{20AB2203-42C2-428E-931C-4557AC9AE166}" dt="2024-09-02T20:13:26.841" v="11363" actId="171"/>
        <pc:sldMkLst>
          <pc:docMk/>
          <pc:sldMk cId="2966667695" sldId="269"/>
        </pc:sldMkLst>
        <pc:spChg chg="add mod">
          <ac:chgData name="Tamás Smahajcsik-Szabó" userId="546a0735a13615b2" providerId="LiveId" clId="{20AB2203-42C2-428E-931C-4557AC9AE166}" dt="2024-09-01T12:46:33.323" v="7329" actId="20577"/>
          <ac:spMkLst>
            <pc:docMk/>
            <pc:sldMk cId="2966667695" sldId="269"/>
            <ac:spMk id="2" creationId="{7EFABF01-C764-9CBB-4BD2-307888EE226F}"/>
          </ac:spMkLst>
        </pc:spChg>
        <pc:spChg chg="add mod">
          <ac:chgData name="Tamás Smahajcsik-Szabó" userId="546a0735a13615b2" providerId="LiveId" clId="{20AB2203-42C2-428E-931C-4557AC9AE166}" dt="2024-09-01T12:49:23.704" v="7611" actId="1076"/>
          <ac:spMkLst>
            <pc:docMk/>
            <pc:sldMk cId="2966667695" sldId="269"/>
            <ac:spMk id="3" creationId="{E299B8CB-439C-8EC3-AB67-02AB1FE607FC}"/>
          </ac:spMkLst>
        </pc:spChg>
        <pc:spChg chg="add mod">
          <ac:chgData name="Tamás Smahajcsik-Szabó" userId="546a0735a13615b2" providerId="LiveId" clId="{20AB2203-42C2-428E-931C-4557AC9AE166}" dt="2024-09-01T19:47:33.651" v="8951" actId="1036"/>
          <ac:spMkLst>
            <pc:docMk/>
            <pc:sldMk cId="2966667695" sldId="269"/>
            <ac:spMk id="4" creationId="{71088593-B6A7-1FDF-025A-5D182AD7D03F}"/>
          </ac:spMkLst>
        </pc:spChg>
        <pc:spChg chg="add del mod">
          <ac:chgData name="Tamás Smahajcsik-Szabó" userId="546a0735a13615b2" providerId="LiveId" clId="{20AB2203-42C2-428E-931C-4557AC9AE166}" dt="2024-09-01T12:49:12.250" v="7608" actId="478"/>
          <ac:spMkLst>
            <pc:docMk/>
            <pc:sldMk cId="2966667695" sldId="269"/>
            <ac:spMk id="5" creationId="{38E73C4E-E332-B73C-7AB2-2A1EBBDBDF35}"/>
          </ac:spMkLst>
        </pc:spChg>
        <pc:spChg chg="add mod">
          <ac:chgData name="Tamás Smahajcsik-Szabó" userId="546a0735a13615b2" providerId="LiveId" clId="{20AB2203-42C2-428E-931C-4557AC9AE166}" dt="2024-09-01T19:58:32.279" v="9379" actId="1076"/>
          <ac:spMkLst>
            <pc:docMk/>
            <pc:sldMk cId="2966667695" sldId="269"/>
            <ac:spMk id="5" creationId="{EE28EB4E-5A8E-694F-917E-715F0A7EC3E3}"/>
          </ac:spMkLst>
        </pc:spChg>
        <pc:spChg chg="add del mod">
          <ac:chgData name="Tamás Smahajcsik-Szabó" userId="546a0735a13615b2" providerId="LiveId" clId="{20AB2203-42C2-428E-931C-4557AC9AE166}" dt="2024-09-01T12:49:09.285" v="7607" actId="478"/>
          <ac:spMkLst>
            <pc:docMk/>
            <pc:sldMk cId="2966667695" sldId="269"/>
            <ac:spMk id="7" creationId="{330CF286-E350-F3EA-41A1-29143622CFA1}"/>
          </ac:spMkLst>
        </pc:spChg>
        <pc:spChg chg="mod">
          <ac:chgData name="Tamás Smahajcsik-Szabó" userId="546a0735a13615b2" providerId="LiveId" clId="{20AB2203-42C2-428E-931C-4557AC9AE166}" dt="2024-09-01T12:42:50.892" v="6327" actId="20577"/>
          <ac:spMkLst>
            <pc:docMk/>
            <pc:sldMk cId="2966667695" sldId="269"/>
            <ac:spMk id="21" creationId="{6E180C03-1F52-E60D-377C-84A4D62A426E}"/>
          </ac:spMkLst>
        </pc:spChg>
        <pc:spChg chg="mod">
          <ac:chgData name="Tamás Smahajcsik-Szabó" userId="546a0735a13615b2" providerId="LiveId" clId="{20AB2203-42C2-428E-931C-4557AC9AE166}" dt="2024-09-01T12:49:16.335" v="7610"/>
          <ac:spMkLst>
            <pc:docMk/>
            <pc:sldMk cId="2966667695" sldId="269"/>
            <ac:spMk id="22" creationId="{72D36B6D-B848-6AEE-CC82-2230FC5E2297}"/>
          </ac:spMkLst>
        </pc:spChg>
        <pc:spChg chg="del">
          <ac:chgData name="Tamás Smahajcsik-Szabó" userId="546a0735a13615b2" providerId="LiveId" clId="{20AB2203-42C2-428E-931C-4557AC9AE166}" dt="2024-09-01T12:42:39.907" v="6323" actId="478"/>
          <ac:spMkLst>
            <pc:docMk/>
            <pc:sldMk cId="2966667695" sldId="269"/>
            <ac:spMk id="32" creationId="{52B91A94-92B4-CEB6-EB05-BED1AFB9C19D}"/>
          </ac:spMkLst>
        </pc:spChg>
        <pc:spChg chg="del">
          <ac:chgData name="Tamás Smahajcsik-Szabó" userId="546a0735a13615b2" providerId="LiveId" clId="{20AB2203-42C2-428E-931C-4557AC9AE166}" dt="2024-09-01T12:42:34.488" v="6321" actId="478"/>
          <ac:spMkLst>
            <pc:docMk/>
            <pc:sldMk cId="2966667695" sldId="269"/>
            <ac:spMk id="34" creationId="{73193984-732F-6517-01F4-393140EA5A3F}"/>
          </ac:spMkLst>
        </pc:spChg>
        <pc:grpChg chg="add mod">
          <ac:chgData name="Tamás Smahajcsik-Szabó" userId="546a0735a13615b2" providerId="LiveId" clId="{20AB2203-42C2-428E-931C-4557AC9AE166}" dt="2024-09-01T12:49:16.335" v="7610"/>
          <ac:grpSpMkLst>
            <pc:docMk/>
            <pc:sldMk cId="2966667695" sldId="269"/>
            <ac:grpSpMk id="8" creationId="{FC9B1DBA-A364-BDCB-8E96-77084B4C2FF5}"/>
          </ac:grpSpMkLst>
        </pc:grpChg>
        <pc:grpChg chg="del">
          <ac:chgData name="Tamás Smahajcsik-Szabó" userId="546a0735a13615b2" providerId="LiveId" clId="{20AB2203-42C2-428E-931C-4557AC9AE166}" dt="2024-09-01T12:42:37.743" v="6322" actId="478"/>
          <ac:grpSpMkLst>
            <pc:docMk/>
            <pc:sldMk cId="2966667695" sldId="269"/>
            <ac:grpSpMk id="30" creationId="{70693B52-F0E4-31F3-11DA-06E1582E1A7B}"/>
          </ac:grpSpMkLst>
        </pc:grpChg>
        <pc:picChg chg="mod">
          <ac:chgData name="Tamás Smahajcsik-Szabó" userId="546a0735a13615b2" providerId="LiveId" clId="{20AB2203-42C2-428E-931C-4557AC9AE166}" dt="2024-09-01T19:48:00.833" v="9053" actId="1076"/>
          <ac:picMkLst>
            <pc:docMk/>
            <pc:sldMk cId="2966667695" sldId="269"/>
            <ac:picMk id="6" creationId="{7DF5858F-F11E-D2CC-CB95-0BBE35F9A942}"/>
          </ac:picMkLst>
        </pc:picChg>
        <pc:picChg chg="add mod">
          <ac:chgData name="Tamás Smahajcsik-Szabó" userId="546a0735a13615b2" providerId="LiveId" clId="{20AB2203-42C2-428E-931C-4557AC9AE166}" dt="2024-09-02T20:13:26.841" v="11363" actId="171"/>
          <ac:picMkLst>
            <pc:docMk/>
            <pc:sldMk cId="2966667695" sldId="269"/>
            <ac:picMk id="7" creationId="{97D0563B-5D47-FB02-C5A4-04CF31182646}"/>
          </ac:picMkLst>
        </pc:picChg>
        <pc:picChg chg="add mod">
          <ac:chgData name="Tamás Smahajcsik-Szabó" userId="546a0735a13615b2" providerId="LiveId" clId="{20AB2203-42C2-428E-931C-4557AC9AE166}" dt="2024-09-01T20:08:55.100" v="9426" actId="1582"/>
          <ac:picMkLst>
            <pc:docMk/>
            <pc:sldMk cId="2966667695" sldId="269"/>
            <ac:picMk id="23" creationId="{5F5B327C-74AB-756D-15CB-771486720562}"/>
          </ac:picMkLst>
        </pc:picChg>
        <pc:picChg chg="mod">
          <ac:chgData name="Tamás Smahajcsik-Szabó" userId="546a0735a13615b2" providerId="LiveId" clId="{20AB2203-42C2-428E-931C-4557AC9AE166}" dt="2024-09-01T12:49:16.335" v="7610"/>
          <ac:picMkLst>
            <pc:docMk/>
            <pc:sldMk cId="2966667695" sldId="269"/>
            <ac:picMk id="24" creationId="{C2A483CD-BEF8-9644-FCC9-9B52B7E25E7D}"/>
          </ac:picMkLst>
        </pc:picChg>
        <pc:picChg chg="add mod">
          <ac:chgData name="Tamás Smahajcsik-Szabó" userId="546a0735a13615b2" providerId="LiveId" clId="{20AB2203-42C2-428E-931C-4557AC9AE166}" dt="2024-09-01T20:10:23.604" v="9436" actId="14100"/>
          <ac:picMkLst>
            <pc:docMk/>
            <pc:sldMk cId="2966667695" sldId="269"/>
            <ac:picMk id="26" creationId="{7AA44976-A7D7-5717-41EA-E1A56B9E3EF0}"/>
          </ac:picMkLst>
        </pc:picChg>
        <pc:picChg chg="mod">
          <ac:chgData name="Tamás Smahajcsik-Szabó" userId="546a0735a13615b2" providerId="LiveId" clId="{20AB2203-42C2-428E-931C-4557AC9AE166}" dt="2024-09-01T12:49:16.335" v="7610"/>
          <ac:picMkLst>
            <pc:docMk/>
            <pc:sldMk cId="2966667695" sldId="269"/>
            <ac:picMk id="29" creationId="{57E50776-6EA3-91FB-17A5-0F63CEE888B6}"/>
          </ac:picMkLst>
        </pc:picChg>
        <pc:picChg chg="mod">
          <ac:chgData name="Tamás Smahajcsik-Szabó" userId="546a0735a13615b2" providerId="LiveId" clId="{20AB2203-42C2-428E-931C-4557AC9AE166}" dt="2024-09-01T12:49:16.335" v="7610"/>
          <ac:picMkLst>
            <pc:docMk/>
            <pc:sldMk cId="2966667695" sldId="269"/>
            <ac:picMk id="31" creationId="{B0D39D20-0114-C7AF-5FFB-52725F250964}"/>
          </ac:picMkLst>
        </pc:picChg>
        <pc:picChg chg="mod">
          <ac:chgData name="Tamás Smahajcsik-Szabó" userId="546a0735a13615b2" providerId="LiveId" clId="{20AB2203-42C2-428E-931C-4557AC9AE166}" dt="2024-09-01T12:49:16.335" v="7610"/>
          <ac:picMkLst>
            <pc:docMk/>
            <pc:sldMk cId="2966667695" sldId="269"/>
            <ac:picMk id="33" creationId="{F3E8FF03-9995-8B73-9D30-578B9E1F8F46}"/>
          </ac:picMkLst>
        </pc:picChg>
        <pc:picChg chg="mod">
          <ac:chgData name="Tamás Smahajcsik-Szabó" userId="546a0735a13615b2" providerId="LiveId" clId="{20AB2203-42C2-428E-931C-4557AC9AE166}" dt="2024-09-01T12:49:16.335" v="7610"/>
          <ac:picMkLst>
            <pc:docMk/>
            <pc:sldMk cId="2966667695" sldId="269"/>
            <ac:picMk id="35" creationId="{16F3EC78-7F4A-B711-2AB1-C95FB93A3264}"/>
          </ac:picMkLst>
        </pc:picChg>
      </pc:sldChg>
      <pc:sldChg chg="addSp delSp modSp add mod delAnim modAnim">
        <pc:chgData name="Tamás Smahajcsik-Szabó" userId="546a0735a13615b2" providerId="LiveId" clId="{20AB2203-42C2-428E-931C-4557AC9AE166}" dt="2024-09-02T20:13:32.062" v="11365" actId="1076"/>
        <pc:sldMkLst>
          <pc:docMk/>
          <pc:sldMk cId="627361381" sldId="270"/>
        </pc:sldMkLst>
        <pc:spChg chg="mod">
          <ac:chgData name="Tamás Smahajcsik-Szabó" userId="546a0735a13615b2" providerId="LiveId" clId="{20AB2203-42C2-428E-931C-4557AC9AE166}" dt="2024-09-01T19:49:37.211" v="9060" actId="2711"/>
          <ac:spMkLst>
            <pc:docMk/>
            <pc:sldMk cId="627361381" sldId="270"/>
            <ac:spMk id="2" creationId="{7EFABF01-C764-9CBB-4BD2-307888EE226F}"/>
          </ac:spMkLst>
        </pc:spChg>
        <pc:spChg chg="add mod">
          <ac:chgData name="Tamás Smahajcsik-Szabó" userId="546a0735a13615b2" providerId="LiveId" clId="{20AB2203-42C2-428E-931C-4557AC9AE166}" dt="2024-09-01T19:43:24.992" v="8706" actId="552"/>
          <ac:spMkLst>
            <pc:docMk/>
            <pc:sldMk cId="627361381" sldId="270"/>
            <ac:spMk id="3" creationId="{76F71B78-D9C1-0403-35DF-E5BD509EA80B}"/>
          </ac:spMkLst>
        </pc:spChg>
        <pc:spChg chg="del">
          <ac:chgData name="Tamás Smahajcsik-Szabó" userId="546a0735a13615b2" providerId="LiveId" clId="{20AB2203-42C2-428E-931C-4557AC9AE166}" dt="2024-09-01T12:51:44.899" v="7615" actId="478"/>
          <ac:spMkLst>
            <pc:docMk/>
            <pc:sldMk cId="627361381" sldId="270"/>
            <ac:spMk id="3" creationId="{E299B8CB-439C-8EC3-AB67-02AB1FE607FC}"/>
          </ac:spMkLst>
        </pc:spChg>
        <pc:spChg chg="add mod">
          <ac:chgData name="Tamás Smahajcsik-Szabó" userId="546a0735a13615b2" providerId="LiveId" clId="{20AB2203-42C2-428E-931C-4557AC9AE166}" dt="2024-09-01T19:43:24.992" v="8706" actId="552"/>
          <ac:spMkLst>
            <pc:docMk/>
            <pc:sldMk cId="627361381" sldId="270"/>
            <ac:spMk id="4" creationId="{54351BC5-D9F7-CBDD-14A5-891219595B2D}"/>
          </ac:spMkLst>
        </pc:spChg>
        <pc:spChg chg="del mod">
          <ac:chgData name="Tamás Smahajcsik-Szabó" userId="546a0735a13615b2" providerId="LiveId" clId="{20AB2203-42C2-428E-931C-4557AC9AE166}" dt="2024-09-01T12:51:43.918" v="7614" actId="478"/>
          <ac:spMkLst>
            <pc:docMk/>
            <pc:sldMk cId="627361381" sldId="270"/>
            <ac:spMk id="4" creationId="{71088593-B6A7-1FDF-025A-5D182AD7D03F}"/>
          </ac:spMkLst>
        </pc:spChg>
        <pc:spChg chg="add mod ord">
          <ac:chgData name="Tamás Smahajcsik-Szabó" userId="546a0735a13615b2" providerId="LiveId" clId="{20AB2203-42C2-428E-931C-4557AC9AE166}" dt="2024-09-01T19:44:14.892" v="8712" actId="166"/>
          <ac:spMkLst>
            <pc:docMk/>
            <pc:sldMk cId="627361381" sldId="270"/>
            <ac:spMk id="5" creationId="{BC09BFA1-5D5B-8C92-BA69-5788003F7DD9}"/>
          </ac:spMkLst>
        </pc:spChg>
        <pc:spChg chg="add mod">
          <ac:chgData name="Tamás Smahajcsik-Szabó" userId="546a0735a13615b2" providerId="LiveId" clId="{20AB2203-42C2-428E-931C-4557AC9AE166}" dt="2024-09-01T19:43:24.992" v="8706" actId="552"/>
          <ac:spMkLst>
            <pc:docMk/>
            <pc:sldMk cId="627361381" sldId="270"/>
            <ac:spMk id="7" creationId="{2D1997A6-0791-5275-5550-2C965B3A699A}"/>
          </ac:spMkLst>
        </pc:spChg>
        <pc:spChg chg="mod">
          <ac:chgData name="Tamás Smahajcsik-Szabó" userId="546a0735a13615b2" providerId="LiveId" clId="{20AB2203-42C2-428E-931C-4557AC9AE166}" dt="2024-09-01T12:51:54.690" v="7639" actId="20577"/>
          <ac:spMkLst>
            <pc:docMk/>
            <pc:sldMk cId="627361381" sldId="270"/>
            <ac:spMk id="21" creationId="{6E180C03-1F52-E60D-377C-84A4D62A426E}"/>
          </ac:spMkLst>
        </pc:spChg>
        <pc:spChg chg="mod">
          <ac:chgData name="Tamás Smahajcsik-Szabó" userId="546a0735a13615b2" providerId="LiveId" clId="{20AB2203-42C2-428E-931C-4557AC9AE166}" dt="2024-09-01T12:59:36.527" v="7840" actId="1076"/>
          <ac:spMkLst>
            <pc:docMk/>
            <pc:sldMk cId="627361381" sldId="270"/>
            <ac:spMk id="22" creationId="{72D36B6D-B848-6AEE-CC82-2230FC5E2297}"/>
          </ac:spMkLst>
        </pc:spChg>
        <pc:spChg chg="add mod">
          <ac:chgData name="Tamás Smahajcsik-Szabó" userId="546a0735a13615b2" providerId="LiveId" clId="{20AB2203-42C2-428E-931C-4557AC9AE166}" dt="2024-09-01T19:43:24.992" v="8706" actId="552"/>
          <ac:spMkLst>
            <pc:docMk/>
            <pc:sldMk cId="627361381" sldId="270"/>
            <ac:spMk id="23" creationId="{BA8D6530-5EDA-1012-BEE3-135A1F2443DF}"/>
          </ac:spMkLst>
        </pc:spChg>
        <pc:spChg chg="add mod">
          <ac:chgData name="Tamás Smahajcsik-Szabó" userId="546a0735a13615b2" providerId="LiveId" clId="{20AB2203-42C2-428E-931C-4557AC9AE166}" dt="2024-09-01T20:41:17.463" v="10364" actId="20577"/>
          <ac:spMkLst>
            <pc:docMk/>
            <pc:sldMk cId="627361381" sldId="270"/>
            <ac:spMk id="25" creationId="{BB733251-8ED7-D7DA-1D82-ABB0530C6F84}"/>
          </ac:spMkLst>
        </pc:spChg>
        <pc:spChg chg="add mod">
          <ac:chgData name="Tamás Smahajcsik-Szabó" userId="546a0735a13615b2" providerId="LiveId" clId="{20AB2203-42C2-428E-931C-4557AC9AE166}" dt="2024-09-01T19:43:24.992" v="8706" actId="552"/>
          <ac:spMkLst>
            <pc:docMk/>
            <pc:sldMk cId="627361381" sldId="270"/>
            <ac:spMk id="26" creationId="{0E469E88-3CEB-BABD-D03D-C5D86349A968}"/>
          </ac:spMkLst>
        </pc:spChg>
        <pc:spChg chg="add mod">
          <ac:chgData name="Tamás Smahajcsik-Szabó" userId="546a0735a13615b2" providerId="LiveId" clId="{20AB2203-42C2-428E-931C-4557AC9AE166}" dt="2024-09-01T19:43:24.992" v="8706" actId="552"/>
          <ac:spMkLst>
            <pc:docMk/>
            <pc:sldMk cId="627361381" sldId="270"/>
            <ac:spMk id="27" creationId="{7116CE15-FE12-AE2C-2491-BD6F25EB955E}"/>
          </ac:spMkLst>
        </pc:spChg>
        <pc:grpChg chg="mod">
          <ac:chgData name="Tamás Smahajcsik-Szabó" userId="546a0735a13615b2" providerId="LiveId" clId="{20AB2203-42C2-428E-931C-4557AC9AE166}" dt="2024-09-01T12:59:36.527" v="7840" actId="1076"/>
          <ac:grpSpMkLst>
            <pc:docMk/>
            <pc:sldMk cId="627361381" sldId="270"/>
            <ac:grpSpMk id="8" creationId="{FC9B1DBA-A364-BDCB-8E96-77084B4C2FF5}"/>
          </ac:grpSpMkLst>
        </pc:grpChg>
        <pc:picChg chg="mod">
          <ac:chgData name="Tamás Smahajcsik-Szabó" userId="546a0735a13615b2" providerId="LiveId" clId="{20AB2203-42C2-428E-931C-4557AC9AE166}" dt="2024-09-01T19:43:29.012" v="8708" actId="1076"/>
          <ac:picMkLst>
            <pc:docMk/>
            <pc:sldMk cId="627361381" sldId="270"/>
            <ac:picMk id="6" creationId="{7DF5858F-F11E-D2CC-CB95-0BBE35F9A942}"/>
          </ac:picMkLst>
        </pc:picChg>
        <pc:picChg chg="mod">
          <ac:chgData name="Tamás Smahajcsik-Szabó" userId="546a0735a13615b2" providerId="LiveId" clId="{20AB2203-42C2-428E-931C-4557AC9AE166}" dt="2024-09-01T12:59:36.527" v="7840" actId="1076"/>
          <ac:picMkLst>
            <pc:docMk/>
            <pc:sldMk cId="627361381" sldId="270"/>
            <ac:picMk id="24" creationId="{C2A483CD-BEF8-9644-FCC9-9B52B7E25E7D}"/>
          </ac:picMkLst>
        </pc:picChg>
        <pc:picChg chg="add mod">
          <ac:chgData name="Tamás Smahajcsik-Szabó" userId="546a0735a13615b2" providerId="LiveId" clId="{20AB2203-42C2-428E-931C-4557AC9AE166}" dt="2024-09-02T20:13:32.062" v="11365" actId="1076"/>
          <ac:picMkLst>
            <pc:docMk/>
            <pc:sldMk cId="627361381" sldId="270"/>
            <ac:picMk id="28" creationId="{20762211-3502-38AE-6BA8-D54F77081335}"/>
          </ac:picMkLst>
        </pc:picChg>
        <pc:picChg chg="mod">
          <ac:chgData name="Tamás Smahajcsik-Szabó" userId="546a0735a13615b2" providerId="LiveId" clId="{20AB2203-42C2-428E-931C-4557AC9AE166}" dt="2024-09-01T12:59:36.527" v="7840" actId="1076"/>
          <ac:picMkLst>
            <pc:docMk/>
            <pc:sldMk cId="627361381" sldId="270"/>
            <ac:picMk id="29" creationId="{57E50776-6EA3-91FB-17A5-0F63CEE888B6}"/>
          </ac:picMkLst>
        </pc:picChg>
        <pc:picChg chg="mod">
          <ac:chgData name="Tamás Smahajcsik-Szabó" userId="546a0735a13615b2" providerId="LiveId" clId="{20AB2203-42C2-428E-931C-4557AC9AE166}" dt="2024-09-01T12:59:36.527" v="7840" actId="1076"/>
          <ac:picMkLst>
            <pc:docMk/>
            <pc:sldMk cId="627361381" sldId="270"/>
            <ac:picMk id="31" creationId="{B0D39D20-0114-C7AF-5FFB-52725F250964}"/>
          </ac:picMkLst>
        </pc:picChg>
        <pc:picChg chg="mod">
          <ac:chgData name="Tamás Smahajcsik-Szabó" userId="546a0735a13615b2" providerId="LiveId" clId="{20AB2203-42C2-428E-931C-4557AC9AE166}" dt="2024-09-01T12:59:36.527" v="7840" actId="1076"/>
          <ac:picMkLst>
            <pc:docMk/>
            <pc:sldMk cId="627361381" sldId="270"/>
            <ac:picMk id="33" creationId="{F3E8FF03-9995-8B73-9D30-578B9E1F8F46}"/>
          </ac:picMkLst>
        </pc:picChg>
        <pc:picChg chg="mod">
          <ac:chgData name="Tamás Smahajcsik-Szabó" userId="546a0735a13615b2" providerId="LiveId" clId="{20AB2203-42C2-428E-931C-4557AC9AE166}" dt="2024-09-01T12:59:36.527" v="7840" actId="1076"/>
          <ac:picMkLst>
            <pc:docMk/>
            <pc:sldMk cId="627361381" sldId="270"/>
            <ac:picMk id="35" creationId="{16F3EC78-7F4A-B711-2AB1-C95FB93A3264}"/>
          </ac:picMkLst>
        </pc:picChg>
      </pc:sldChg>
      <pc:sldChg chg="addSp delSp modSp add mod delAnim">
        <pc:chgData name="Tamás Smahajcsik-Szabó" userId="546a0735a13615b2" providerId="LiveId" clId="{20AB2203-42C2-428E-931C-4557AC9AE166}" dt="2024-09-01T19:57:44.999" v="9378" actId="1076"/>
        <pc:sldMkLst>
          <pc:docMk/>
          <pc:sldMk cId="3958314897" sldId="271"/>
        </pc:sldMkLst>
        <pc:spChg chg="del">
          <ac:chgData name="Tamás Smahajcsik-Szabó" userId="546a0735a13615b2" providerId="LiveId" clId="{20AB2203-42C2-428E-931C-4557AC9AE166}" dt="2024-09-01T19:50:34.840" v="9086" actId="478"/>
          <ac:spMkLst>
            <pc:docMk/>
            <pc:sldMk cId="3958314897" sldId="271"/>
            <ac:spMk id="2" creationId="{7EFABF01-C764-9CBB-4BD2-307888EE226F}"/>
          </ac:spMkLst>
        </pc:spChg>
        <pc:spChg chg="del">
          <ac:chgData name="Tamás Smahajcsik-Szabó" userId="546a0735a13615b2" providerId="LiveId" clId="{20AB2203-42C2-428E-931C-4557AC9AE166}" dt="2024-09-01T19:50:39.692" v="9087" actId="478"/>
          <ac:spMkLst>
            <pc:docMk/>
            <pc:sldMk cId="3958314897" sldId="271"/>
            <ac:spMk id="3" creationId="{76F71B78-D9C1-0403-35DF-E5BD509EA80B}"/>
          </ac:spMkLst>
        </pc:spChg>
        <pc:spChg chg="del">
          <ac:chgData name="Tamás Smahajcsik-Szabó" userId="546a0735a13615b2" providerId="LiveId" clId="{20AB2203-42C2-428E-931C-4557AC9AE166}" dt="2024-09-01T19:50:39.692" v="9087" actId="478"/>
          <ac:spMkLst>
            <pc:docMk/>
            <pc:sldMk cId="3958314897" sldId="271"/>
            <ac:spMk id="4" creationId="{54351BC5-D9F7-CBDD-14A5-891219595B2D}"/>
          </ac:spMkLst>
        </pc:spChg>
        <pc:spChg chg="del">
          <ac:chgData name="Tamás Smahajcsik-Szabó" userId="546a0735a13615b2" providerId="LiveId" clId="{20AB2203-42C2-428E-931C-4557AC9AE166}" dt="2024-09-01T19:50:39.692" v="9087" actId="478"/>
          <ac:spMkLst>
            <pc:docMk/>
            <pc:sldMk cId="3958314897" sldId="271"/>
            <ac:spMk id="5" creationId="{BC09BFA1-5D5B-8C92-BA69-5788003F7DD9}"/>
          </ac:spMkLst>
        </pc:spChg>
        <pc:spChg chg="del">
          <ac:chgData name="Tamás Smahajcsik-Szabó" userId="546a0735a13615b2" providerId="LiveId" clId="{20AB2203-42C2-428E-931C-4557AC9AE166}" dt="2024-09-01T19:50:34.840" v="9086" actId="478"/>
          <ac:spMkLst>
            <pc:docMk/>
            <pc:sldMk cId="3958314897" sldId="271"/>
            <ac:spMk id="7" creationId="{2D1997A6-0791-5275-5550-2C965B3A699A}"/>
          </ac:spMkLst>
        </pc:spChg>
        <pc:spChg chg="mod">
          <ac:chgData name="Tamás Smahajcsik-Szabó" userId="546a0735a13615b2" providerId="LiveId" clId="{20AB2203-42C2-428E-931C-4557AC9AE166}" dt="2024-09-01T19:54:08.052" v="9310" actId="1076"/>
          <ac:spMkLst>
            <pc:docMk/>
            <pc:sldMk cId="3958314897" sldId="271"/>
            <ac:spMk id="15" creationId="{23BE96B0-A4E6-E0EA-0F82-0A5C84AF533D}"/>
          </ac:spMkLst>
        </pc:spChg>
        <pc:spChg chg="mod">
          <ac:chgData name="Tamás Smahajcsik-Szabó" userId="546a0735a13615b2" providerId="LiveId" clId="{20AB2203-42C2-428E-931C-4557AC9AE166}" dt="2024-09-01T19:57:41.969" v="9377" actId="404"/>
          <ac:spMkLst>
            <pc:docMk/>
            <pc:sldMk cId="3958314897" sldId="271"/>
            <ac:spMk id="21" creationId="{6E180C03-1F52-E60D-377C-84A4D62A426E}"/>
          </ac:spMkLst>
        </pc:spChg>
        <pc:spChg chg="mod">
          <ac:chgData name="Tamás Smahajcsik-Szabó" userId="546a0735a13615b2" providerId="LiveId" clId="{20AB2203-42C2-428E-931C-4557AC9AE166}" dt="2024-09-01T19:50:23.483" v="9085" actId="1076"/>
          <ac:spMkLst>
            <pc:docMk/>
            <pc:sldMk cId="3958314897" sldId="271"/>
            <ac:spMk id="22" creationId="{72D36B6D-B848-6AEE-CC82-2230FC5E2297}"/>
          </ac:spMkLst>
        </pc:spChg>
        <pc:spChg chg="del">
          <ac:chgData name="Tamás Smahajcsik-Szabó" userId="546a0735a13615b2" providerId="LiveId" clId="{20AB2203-42C2-428E-931C-4557AC9AE166}" dt="2024-09-01T19:50:34.840" v="9086" actId="478"/>
          <ac:spMkLst>
            <pc:docMk/>
            <pc:sldMk cId="3958314897" sldId="271"/>
            <ac:spMk id="23" creationId="{BA8D6530-5EDA-1012-BEE3-135A1F2443DF}"/>
          </ac:spMkLst>
        </pc:spChg>
        <pc:spChg chg="del">
          <ac:chgData name="Tamás Smahajcsik-Szabó" userId="546a0735a13615b2" providerId="LiveId" clId="{20AB2203-42C2-428E-931C-4557AC9AE166}" dt="2024-09-01T19:50:39.692" v="9087" actId="478"/>
          <ac:spMkLst>
            <pc:docMk/>
            <pc:sldMk cId="3958314897" sldId="271"/>
            <ac:spMk id="25" creationId="{BB733251-8ED7-D7DA-1D82-ABB0530C6F84}"/>
          </ac:spMkLst>
        </pc:spChg>
        <pc:spChg chg="del">
          <ac:chgData name="Tamás Smahajcsik-Szabó" userId="546a0735a13615b2" providerId="LiveId" clId="{20AB2203-42C2-428E-931C-4557AC9AE166}" dt="2024-09-01T19:50:39.692" v="9087" actId="478"/>
          <ac:spMkLst>
            <pc:docMk/>
            <pc:sldMk cId="3958314897" sldId="271"/>
            <ac:spMk id="26" creationId="{0E469E88-3CEB-BABD-D03D-C5D86349A968}"/>
          </ac:spMkLst>
        </pc:spChg>
        <pc:spChg chg="del">
          <ac:chgData name="Tamás Smahajcsik-Szabó" userId="546a0735a13615b2" providerId="LiveId" clId="{20AB2203-42C2-428E-931C-4557AC9AE166}" dt="2024-09-01T19:50:34.840" v="9086" actId="478"/>
          <ac:spMkLst>
            <pc:docMk/>
            <pc:sldMk cId="3958314897" sldId="271"/>
            <ac:spMk id="27" creationId="{7116CE15-FE12-AE2C-2491-BD6F25EB955E}"/>
          </ac:spMkLst>
        </pc:spChg>
        <pc:spChg chg="add mod">
          <ac:chgData name="Tamás Smahajcsik-Szabó" userId="546a0735a13615b2" providerId="LiveId" clId="{20AB2203-42C2-428E-931C-4557AC9AE166}" dt="2024-09-01T19:53:58.240" v="9308" actId="14100"/>
          <ac:spMkLst>
            <pc:docMk/>
            <pc:sldMk cId="3958314897" sldId="271"/>
            <ac:spMk id="32" creationId="{9E029A11-635A-F4E8-7DFE-A3819F25D114}"/>
          </ac:spMkLst>
        </pc:spChg>
        <pc:grpChg chg="mod">
          <ac:chgData name="Tamás Smahajcsik-Szabó" userId="546a0735a13615b2" providerId="LiveId" clId="{20AB2203-42C2-428E-931C-4557AC9AE166}" dt="2024-09-01T19:50:23.483" v="9085" actId="1076"/>
          <ac:grpSpMkLst>
            <pc:docMk/>
            <pc:sldMk cId="3958314897" sldId="271"/>
            <ac:grpSpMk id="8" creationId="{FC9B1DBA-A364-BDCB-8E96-77084B4C2FF5}"/>
          </ac:grpSpMkLst>
        </pc:grpChg>
        <pc:grpChg chg="mod">
          <ac:chgData name="Tamás Smahajcsik-Szabó" userId="546a0735a13615b2" providerId="LiveId" clId="{20AB2203-42C2-428E-931C-4557AC9AE166}" dt="2024-09-01T19:54:08.052" v="9310" actId="1076"/>
          <ac:grpSpMkLst>
            <pc:docMk/>
            <pc:sldMk cId="3958314897" sldId="271"/>
            <ac:grpSpMk id="14" creationId="{E45A6A5D-A467-C3D2-F036-90A54BDA421C}"/>
          </ac:grpSpMkLst>
        </pc:grpChg>
        <pc:picChg chg="del">
          <ac:chgData name="Tamás Smahajcsik-Szabó" userId="546a0735a13615b2" providerId="LiveId" clId="{20AB2203-42C2-428E-931C-4557AC9AE166}" dt="2024-09-01T19:51:46.490" v="9091" actId="478"/>
          <ac:picMkLst>
            <pc:docMk/>
            <pc:sldMk cId="3958314897" sldId="271"/>
            <ac:picMk id="6" creationId="{7DF5858F-F11E-D2CC-CB95-0BBE35F9A942}"/>
          </ac:picMkLst>
        </pc:picChg>
        <pc:picChg chg="mod">
          <ac:chgData name="Tamás Smahajcsik-Szabó" userId="546a0735a13615b2" providerId="LiveId" clId="{20AB2203-42C2-428E-931C-4557AC9AE166}" dt="2024-09-01T19:54:08.052" v="9310" actId="1076"/>
          <ac:picMkLst>
            <pc:docMk/>
            <pc:sldMk cId="3958314897" sldId="271"/>
            <ac:picMk id="17" creationId="{7A801088-7135-D53D-EEAC-1722FBF3989D}"/>
          </ac:picMkLst>
        </pc:picChg>
        <pc:picChg chg="mod">
          <ac:chgData name="Tamás Smahajcsik-Szabó" userId="546a0735a13615b2" providerId="LiveId" clId="{20AB2203-42C2-428E-931C-4557AC9AE166}" dt="2024-09-01T19:54:08.052" v="9310" actId="1076"/>
          <ac:picMkLst>
            <pc:docMk/>
            <pc:sldMk cId="3958314897" sldId="271"/>
            <ac:picMk id="19" creationId="{F2633593-EE2E-B432-666C-AAF9CF0EE2B5}"/>
          </ac:picMkLst>
        </pc:picChg>
        <pc:picChg chg="mod">
          <ac:chgData name="Tamás Smahajcsik-Szabó" userId="546a0735a13615b2" providerId="LiveId" clId="{20AB2203-42C2-428E-931C-4557AC9AE166}" dt="2024-09-01T19:54:08.052" v="9310" actId="1076"/>
          <ac:picMkLst>
            <pc:docMk/>
            <pc:sldMk cId="3958314897" sldId="271"/>
            <ac:picMk id="20" creationId="{3EEBD71B-3D33-F803-61E1-2D95D64FA299}"/>
          </ac:picMkLst>
        </pc:picChg>
        <pc:picChg chg="mod">
          <ac:chgData name="Tamás Smahajcsik-Szabó" userId="546a0735a13615b2" providerId="LiveId" clId="{20AB2203-42C2-428E-931C-4557AC9AE166}" dt="2024-09-01T19:50:23.483" v="9085" actId="1076"/>
          <ac:picMkLst>
            <pc:docMk/>
            <pc:sldMk cId="3958314897" sldId="271"/>
            <ac:picMk id="24" creationId="{C2A483CD-BEF8-9644-FCC9-9B52B7E25E7D}"/>
          </ac:picMkLst>
        </pc:picChg>
        <pc:picChg chg="mod">
          <ac:chgData name="Tamás Smahajcsik-Szabó" userId="546a0735a13615b2" providerId="LiveId" clId="{20AB2203-42C2-428E-931C-4557AC9AE166}" dt="2024-09-01T19:50:23.483" v="9085" actId="1076"/>
          <ac:picMkLst>
            <pc:docMk/>
            <pc:sldMk cId="3958314897" sldId="271"/>
            <ac:picMk id="29" creationId="{57E50776-6EA3-91FB-17A5-0F63CEE888B6}"/>
          </ac:picMkLst>
        </pc:picChg>
        <pc:picChg chg="add mod ord">
          <ac:chgData name="Tamás Smahajcsik-Szabó" userId="546a0735a13615b2" providerId="LiveId" clId="{20AB2203-42C2-428E-931C-4557AC9AE166}" dt="2024-09-01T19:57:44.999" v="9378" actId="1076"/>
          <ac:picMkLst>
            <pc:docMk/>
            <pc:sldMk cId="3958314897" sldId="271"/>
            <ac:picMk id="30" creationId="{6C918DCA-781A-19DE-6F73-7E8BF327F8C5}"/>
          </ac:picMkLst>
        </pc:picChg>
        <pc:picChg chg="mod">
          <ac:chgData name="Tamás Smahajcsik-Szabó" userId="546a0735a13615b2" providerId="LiveId" clId="{20AB2203-42C2-428E-931C-4557AC9AE166}" dt="2024-09-01T19:50:23.483" v="9085" actId="1076"/>
          <ac:picMkLst>
            <pc:docMk/>
            <pc:sldMk cId="3958314897" sldId="271"/>
            <ac:picMk id="31" creationId="{B0D39D20-0114-C7AF-5FFB-52725F250964}"/>
          </ac:picMkLst>
        </pc:picChg>
        <pc:picChg chg="mod">
          <ac:chgData name="Tamás Smahajcsik-Szabó" userId="546a0735a13615b2" providerId="LiveId" clId="{20AB2203-42C2-428E-931C-4557AC9AE166}" dt="2024-09-01T19:50:23.483" v="9085" actId="1076"/>
          <ac:picMkLst>
            <pc:docMk/>
            <pc:sldMk cId="3958314897" sldId="271"/>
            <ac:picMk id="33" creationId="{F3E8FF03-9995-8B73-9D30-578B9E1F8F46}"/>
          </ac:picMkLst>
        </pc:picChg>
        <pc:picChg chg="mod">
          <ac:chgData name="Tamás Smahajcsik-Szabó" userId="546a0735a13615b2" providerId="LiveId" clId="{20AB2203-42C2-428E-931C-4557AC9AE166}" dt="2024-09-01T19:50:23.483" v="9085" actId="1076"/>
          <ac:picMkLst>
            <pc:docMk/>
            <pc:sldMk cId="3958314897" sldId="271"/>
            <ac:picMk id="35" creationId="{16F3EC78-7F4A-B711-2AB1-C95FB93A3264}"/>
          </ac:picMkLst>
        </pc:picChg>
      </pc:sldChg>
      <pc:sldChg chg="addSp modSp add mod ord">
        <pc:chgData name="Tamás Smahajcsik-Szabó" userId="546a0735a13615b2" providerId="LiveId" clId="{20AB2203-42C2-428E-931C-4557AC9AE166}" dt="2024-09-01T20:28:24.856" v="10317" actId="1076"/>
        <pc:sldMkLst>
          <pc:docMk/>
          <pc:sldMk cId="3900556835" sldId="272"/>
        </pc:sldMkLst>
        <pc:spChg chg="mod">
          <ac:chgData name="Tamás Smahajcsik-Szabó" userId="546a0735a13615b2" providerId="LiveId" clId="{20AB2203-42C2-428E-931C-4557AC9AE166}" dt="2024-09-01T20:27:52.956" v="10253" actId="1076"/>
          <ac:spMkLst>
            <pc:docMk/>
            <pc:sldMk cId="3900556835" sldId="272"/>
            <ac:spMk id="2" creationId="{1D7E3C27-8729-3601-DB08-CD8D8B5D4D44}"/>
          </ac:spMkLst>
        </pc:spChg>
        <pc:spChg chg="mod">
          <ac:chgData name="Tamás Smahajcsik-Szabó" userId="546a0735a13615b2" providerId="LiveId" clId="{20AB2203-42C2-428E-931C-4557AC9AE166}" dt="2024-09-01T19:54:48.274" v="9314" actId="20577"/>
          <ac:spMkLst>
            <pc:docMk/>
            <pc:sldMk cId="3900556835" sldId="272"/>
            <ac:spMk id="4" creationId="{8348FD32-09D4-A810-3A6B-81E8F5507121}"/>
          </ac:spMkLst>
        </pc:spChg>
        <pc:spChg chg="add mod">
          <ac:chgData name="Tamás Smahajcsik-Szabó" userId="546a0735a13615b2" providerId="LiveId" clId="{20AB2203-42C2-428E-931C-4557AC9AE166}" dt="2024-09-01T20:28:24.856" v="10317" actId="1076"/>
          <ac:spMkLst>
            <pc:docMk/>
            <pc:sldMk cId="3900556835" sldId="272"/>
            <ac:spMk id="5" creationId="{235AD3A2-14FE-AEA9-C0E6-4E84AA20784D}"/>
          </ac:spMkLst>
        </pc:spChg>
        <pc:picChg chg="mod">
          <ac:chgData name="Tamás Smahajcsik-Szabó" userId="546a0735a13615b2" providerId="LiveId" clId="{20AB2203-42C2-428E-931C-4557AC9AE166}" dt="2024-09-01T19:55:14.429" v="9348" actId="1076"/>
          <ac:picMkLst>
            <pc:docMk/>
            <pc:sldMk cId="3900556835" sldId="272"/>
            <ac:picMk id="3" creationId="{64496FD5-0EE6-D1D1-CC50-778A6E3A4D26}"/>
          </ac:picMkLst>
        </pc:picChg>
      </pc:sldChg>
      <pc:sldChg chg="addSp delSp modSp add mod">
        <pc:chgData name="Tamás Smahajcsik-Szabó" userId="546a0735a13615b2" providerId="LiveId" clId="{20AB2203-42C2-428E-931C-4557AC9AE166}" dt="2024-09-01T20:17:24.738" v="9741" actId="14100"/>
        <pc:sldMkLst>
          <pc:docMk/>
          <pc:sldMk cId="1613859576" sldId="273"/>
        </pc:sldMkLst>
        <pc:spChg chg="add mod">
          <ac:chgData name="Tamás Smahajcsik-Szabó" userId="546a0735a13615b2" providerId="LiveId" clId="{20AB2203-42C2-428E-931C-4557AC9AE166}" dt="2024-09-01T20:17:24.738" v="9741" actId="14100"/>
          <ac:spMkLst>
            <pc:docMk/>
            <pc:sldMk cId="1613859576" sldId="273"/>
            <ac:spMk id="4" creationId="{7E6BC113-683B-F5E6-2A56-A2C7C3E6B65D}"/>
          </ac:spMkLst>
        </pc:spChg>
        <pc:spChg chg="mod">
          <ac:chgData name="Tamás Smahajcsik-Szabó" userId="546a0735a13615b2" providerId="LiveId" clId="{20AB2203-42C2-428E-931C-4557AC9AE166}" dt="2024-09-01T20:12:17.099" v="9450" actId="1076"/>
          <ac:spMkLst>
            <pc:docMk/>
            <pc:sldMk cId="1613859576" sldId="273"/>
            <ac:spMk id="15" creationId="{23BE96B0-A4E6-E0EA-0F82-0A5C84AF533D}"/>
          </ac:spMkLst>
        </pc:spChg>
        <pc:spChg chg="mod">
          <ac:chgData name="Tamás Smahajcsik-Szabó" userId="546a0735a13615b2" providerId="LiveId" clId="{20AB2203-42C2-428E-931C-4557AC9AE166}" dt="2024-09-01T20:12:43.377" v="9477" actId="1076"/>
          <ac:spMkLst>
            <pc:docMk/>
            <pc:sldMk cId="1613859576" sldId="273"/>
            <ac:spMk id="21" creationId="{6E180C03-1F52-E60D-377C-84A4D62A426E}"/>
          </ac:spMkLst>
        </pc:spChg>
        <pc:spChg chg="mod">
          <ac:chgData name="Tamás Smahajcsik-Szabó" userId="546a0735a13615b2" providerId="LiveId" clId="{20AB2203-42C2-428E-931C-4557AC9AE166}" dt="2024-09-01T20:12:05.398" v="9447" actId="1076"/>
          <ac:spMkLst>
            <pc:docMk/>
            <pc:sldMk cId="1613859576" sldId="273"/>
            <ac:spMk id="22" creationId="{72D36B6D-B848-6AEE-CC82-2230FC5E2297}"/>
          </ac:spMkLst>
        </pc:spChg>
        <pc:spChg chg="del mod">
          <ac:chgData name="Tamás Smahajcsik-Szabó" userId="546a0735a13615b2" providerId="LiveId" clId="{20AB2203-42C2-428E-931C-4557AC9AE166}" dt="2024-09-01T20:12:25.429" v="9452" actId="478"/>
          <ac:spMkLst>
            <pc:docMk/>
            <pc:sldMk cId="1613859576" sldId="273"/>
            <ac:spMk id="32" creationId="{9E029A11-635A-F4E8-7DFE-A3819F25D114}"/>
          </ac:spMkLst>
        </pc:spChg>
        <pc:grpChg chg="mod">
          <ac:chgData name="Tamás Smahajcsik-Szabó" userId="546a0735a13615b2" providerId="LiveId" clId="{20AB2203-42C2-428E-931C-4557AC9AE166}" dt="2024-09-01T20:12:05.398" v="9447" actId="1076"/>
          <ac:grpSpMkLst>
            <pc:docMk/>
            <pc:sldMk cId="1613859576" sldId="273"/>
            <ac:grpSpMk id="8" creationId="{FC9B1DBA-A364-BDCB-8E96-77084B4C2FF5}"/>
          </ac:grpSpMkLst>
        </pc:grpChg>
        <pc:grpChg chg="mod">
          <ac:chgData name="Tamás Smahajcsik-Szabó" userId="546a0735a13615b2" providerId="LiveId" clId="{20AB2203-42C2-428E-931C-4557AC9AE166}" dt="2024-09-01T20:12:17.099" v="9450" actId="1076"/>
          <ac:grpSpMkLst>
            <pc:docMk/>
            <pc:sldMk cId="1613859576" sldId="273"/>
            <ac:grpSpMk id="14" creationId="{E45A6A5D-A467-C3D2-F036-90A54BDA421C}"/>
          </ac:grpSpMkLst>
        </pc:grpChg>
        <pc:picChg chg="add mod">
          <ac:chgData name="Tamás Smahajcsik-Szabó" userId="546a0735a13615b2" providerId="LiveId" clId="{20AB2203-42C2-428E-931C-4557AC9AE166}" dt="2024-09-01T20:12:13.729" v="9449" actId="1582"/>
          <ac:picMkLst>
            <pc:docMk/>
            <pc:sldMk cId="1613859576" sldId="273"/>
            <ac:picMk id="3" creationId="{795E0A93-A7BC-E3EC-891D-C907574F0615}"/>
          </ac:picMkLst>
        </pc:picChg>
        <pc:picChg chg="add mod ord">
          <ac:chgData name="Tamás Smahajcsik-Szabó" userId="546a0735a13615b2" providerId="LiveId" clId="{20AB2203-42C2-428E-931C-4557AC9AE166}" dt="2024-09-01T20:17:09.459" v="9736" actId="14100"/>
          <ac:picMkLst>
            <pc:docMk/>
            <pc:sldMk cId="1613859576" sldId="273"/>
            <ac:picMk id="5" creationId="{BA3F422E-3C5C-B133-0D43-1AC9A587CC25}"/>
          </ac:picMkLst>
        </pc:picChg>
        <pc:picChg chg="mod">
          <ac:chgData name="Tamás Smahajcsik-Szabó" userId="546a0735a13615b2" providerId="LiveId" clId="{20AB2203-42C2-428E-931C-4557AC9AE166}" dt="2024-09-01T20:12:17.099" v="9450" actId="1076"/>
          <ac:picMkLst>
            <pc:docMk/>
            <pc:sldMk cId="1613859576" sldId="273"/>
            <ac:picMk id="17" creationId="{7A801088-7135-D53D-EEAC-1722FBF3989D}"/>
          </ac:picMkLst>
        </pc:picChg>
        <pc:picChg chg="mod">
          <ac:chgData name="Tamás Smahajcsik-Szabó" userId="546a0735a13615b2" providerId="LiveId" clId="{20AB2203-42C2-428E-931C-4557AC9AE166}" dt="2024-09-01T20:12:17.099" v="9450" actId="1076"/>
          <ac:picMkLst>
            <pc:docMk/>
            <pc:sldMk cId="1613859576" sldId="273"/>
            <ac:picMk id="19" creationId="{F2633593-EE2E-B432-666C-AAF9CF0EE2B5}"/>
          </ac:picMkLst>
        </pc:picChg>
        <pc:picChg chg="mod">
          <ac:chgData name="Tamás Smahajcsik-Szabó" userId="546a0735a13615b2" providerId="LiveId" clId="{20AB2203-42C2-428E-931C-4557AC9AE166}" dt="2024-09-01T20:12:17.099" v="9450" actId="1076"/>
          <ac:picMkLst>
            <pc:docMk/>
            <pc:sldMk cId="1613859576" sldId="273"/>
            <ac:picMk id="20" creationId="{3EEBD71B-3D33-F803-61E1-2D95D64FA299}"/>
          </ac:picMkLst>
        </pc:picChg>
        <pc:picChg chg="mod">
          <ac:chgData name="Tamás Smahajcsik-Szabó" userId="546a0735a13615b2" providerId="LiveId" clId="{20AB2203-42C2-428E-931C-4557AC9AE166}" dt="2024-09-01T20:12:05.398" v="9447" actId="1076"/>
          <ac:picMkLst>
            <pc:docMk/>
            <pc:sldMk cId="1613859576" sldId="273"/>
            <ac:picMk id="24" creationId="{C2A483CD-BEF8-9644-FCC9-9B52B7E25E7D}"/>
          </ac:picMkLst>
        </pc:picChg>
        <pc:picChg chg="mod">
          <ac:chgData name="Tamás Smahajcsik-Szabó" userId="546a0735a13615b2" providerId="LiveId" clId="{20AB2203-42C2-428E-931C-4557AC9AE166}" dt="2024-09-01T20:12:05.398" v="9447" actId="1076"/>
          <ac:picMkLst>
            <pc:docMk/>
            <pc:sldMk cId="1613859576" sldId="273"/>
            <ac:picMk id="29" creationId="{57E50776-6EA3-91FB-17A5-0F63CEE888B6}"/>
          </ac:picMkLst>
        </pc:picChg>
        <pc:picChg chg="del mod">
          <ac:chgData name="Tamás Smahajcsik-Szabó" userId="546a0735a13615b2" providerId="LiveId" clId="{20AB2203-42C2-428E-931C-4557AC9AE166}" dt="2024-09-01T20:11:40.560" v="9440" actId="478"/>
          <ac:picMkLst>
            <pc:docMk/>
            <pc:sldMk cId="1613859576" sldId="273"/>
            <ac:picMk id="30" creationId="{6C918DCA-781A-19DE-6F73-7E8BF327F8C5}"/>
          </ac:picMkLst>
        </pc:picChg>
        <pc:picChg chg="mod">
          <ac:chgData name="Tamás Smahajcsik-Szabó" userId="546a0735a13615b2" providerId="LiveId" clId="{20AB2203-42C2-428E-931C-4557AC9AE166}" dt="2024-09-01T20:12:05.398" v="9447" actId="1076"/>
          <ac:picMkLst>
            <pc:docMk/>
            <pc:sldMk cId="1613859576" sldId="273"/>
            <ac:picMk id="31" creationId="{B0D39D20-0114-C7AF-5FFB-52725F250964}"/>
          </ac:picMkLst>
        </pc:picChg>
        <pc:picChg chg="mod">
          <ac:chgData name="Tamás Smahajcsik-Szabó" userId="546a0735a13615b2" providerId="LiveId" clId="{20AB2203-42C2-428E-931C-4557AC9AE166}" dt="2024-09-01T20:12:05.398" v="9447" actId="1076"/>
          <ac:picMkLst>
            <pc:docMk/>
            <pc:sldMk cId="1613859576" sldId="273"/>
            <ac:picMk id="33" creationId="{F3E8FF03-9995-8B73-9D30-578B9E1F8F46}"/>
          </ac:picMkLst>
        </pc:picChg>
        <pc:picChg chg="mod">
          <ac:chgData name="Tamás Smahajcsik-Szabó" userId="546a0735a13615b2" providerId="LiveId" clId="{20AB2203-42C2-428E-931C-4557AC9AE166}" dt="2024-09-01T20:12:05.398" v="9447" actId="1076"/>
          <ac:picMkLst>
            <pc:docMk/>
            <pc:sldMk cId="1613859576" sldId="273"/>
            <ac:picMk id="35" creationId="{16F3EC78-7F4A-B711-2AB1-C95FB93A3264}"/>
          </ac:picMkLst>
        </pc:picChg>
      </pc:sldChg>
      <pc:sldChg chg="addSp delSp modSp add mod ord delAnim modAnim">
        <pc:chgData name="Tamás Smahajcsik-Szabó" userId="546a0735a13615b2" providerId="LiveId" clId="{20AB2203-42C2-428E-931C-4557AC9AE166}" dt="2024-09-02T20:13:48.659" v="11369" actId="1076"/>
        <pc:sldMkLst>
          <pc:docMk/>
          <pc:sldMk cId="172938242" sldId="274"/>
        </pc:sldMkLst>
        <pc:spChg chg="mod">
          <ac:chgData name="Tamás Smahajcsik-Szabó" userId="546a0735a13615b2" providerId="LiveId" clId="{20AB2203-42C2-428E-931C-4557AC9AE166}" dt="2024-09-01T20:19:45.344" v="9818" actId="14100"/>
          <ac:spMkLst>
            <pc:docMk/>
            <pc:sldMk cId="172938242" sldId="274"/>
            <ac:spMk id="2" creationId="{7EFABF01-C764-9CBB-4BD2-307888EE226F}"/>
          </ac:spMkLst>
        </pc:spChg>
        <pc:spChg chg="del">
          <ac:chgData name="Tamás Smahajcsik-Szabó" userId="546a0735a13615b2" providerId="LiveId" clId="{20AB2203-42C2-428E-931C-4557AC9AE166}" dt="2024-09-01T20:18:26.810" v="9747" actId="478"/>
          <ac:spMkLst>
            <pc:docMk/>
            <pc:sldMk cId="172938242" sldId="274"/>
            <ac:spMk id="3" creationId="{76F71B78-D9C1-0403-35DF-E5BD509EA80B}"/>
          </ac:spMkLst>
        </pc:spChg>
        <pc:spChg chg="del">
          <ac:chgData name="Tamás Smahajcsik-Szabó" userId="546a0735a13615b2" providerId="LiveId" clId="{20AB2203-42C2-428E-931C-4557AC9AE166}" dt="2024-09-01T20:18:26.810" v="9747" actId="478"/>
          <ac:spMkLst>
            <pc:docMk/>
            <pc:sldMk cId="172938242" sldId="274"/>
            <ac:spMk id="4" creationId="{54351BC5-D9F7-CBDD-14A5-891219595B2D}"/>
          </ac:spMkLst>
        </pc:spChg>
        <pc:spChg chg="del">
          <ac:chgData name="Tamás Smahajcsik-Szabó" userId="546a0735a13615b2" providerId="LiveId" clId="{20AB2203-42C2-428E-931C-4557AC9AE166}" dt="2024-09-01T20:20:03.648" v="9821" actId="478"/>
          <ac:spMkLst>
            <pc:docMk/>
            <pc:sldMk cId="172938242" sldId="274"/>
            <ac:spMk id="5" creationId="{BC09BFA1-5D5B-8C92-BA69-5788003F7DD9}"/>
          </ac:spMkLst>
        </pc:spChg>
        <pc:spChg chg="del">
          <ac:chgData name="Tamás Smahajcsik-Szabó" userId="546a0735a13615b2" providerId="LiveId" clId="{20AB2203-42C2-428E-931C-4557AC9AE166}" dt="2024-09-01T20:18:26.810" v="9747" actId="478"/>
          <ac:spMkLst>
            <pc:docMk/>
            <pc:sldMk cId="172938242" sldId="274"/>
            <ac:spMk id="7" creationId="{2D1997A6-0791-5275-5550-2C965B3A699A}"/>
          </ac:spMkLst>
        </pc:spChg>
        <pc:spChg chg="mod">
          <ac:chgData name="Tamás Smahajcsik-Szabó" userId="546a0735a13615b2" providerId="LiveId" clId="{20AB2203-42C2-428E-931C-4557AC9AE166}" dt="2024-09-01T20:18:54.458" v="9816" actId="404"/>
          <ac:spMkLst>
            <pc:docMk/>
            <pc:sldMk cId="172938242" sldId="274"/>
            <ac:spMk id="21" creationId="{6E180C03-1F52-E60D-377C-84A4D62A426E}"/>
          </ac:spMkLst>
        </pc:spChg>
        <pc:spChg chg="del">
          <ac:chgData name="Tamás Smahajcsik-Szabó" userId="546a0735a13615b2" providerId="LiveId" clId="{20AB2203-42C2-428E-931C-4557AC9AE166}" dt="2024-09-01T20:18:26.810" v="9747" actId="478"/>
          <ac:spMkLst>
            <pc:docMk/>
            <pc:sldMk cId="172938242" sldId="274"/>
            <ac:spMk id="23" creationId="{BA8D6530-5EDA-1012-BEE3-135A1F2443DF}"/>
          </ac:spMkLst>
        </pc:spChg>
        <pc:spChg chg="del">
          <ac:chgData name="Tamás Smahajcsik-Szabó" userId="546a0735a13615b2" providerId="LiveId" clId="{20AB2203-42C2-428E-931C-4557AC9AE166}" dt="2024-09-01T20:18:26.810" v="9747" actId="478"/>
          <ac:spMkLst>
            <pc:docMk/>
            <pc:sldMk cId="172938242" sldId="274"/>
            <ac:spMk id="25" creationId="{BB733251-8ED7-D7DA-1D82-ABB0530C6F84}"/>
          </ac:spMkLst>
        </pc:spChg>
        <pc:spChg chg="del">
          <ac:chgData name="Tamás Smahajcsik-Szabó" userId="546a0735a13615b2" providerId="LiveId" clId="{20AB2203-42C2-428E-931C-4557AC9AE166}" dt="2024-09-01T20:18:26.810" v="9747" actId="478"/>
          <ac:spMkLst>
            <pc:docMk/>
            <pc:sldMk cId="172938242" sldId="274"/>
            <ac:spMk id="26" creationId="{0E469E88-3CEB-BABD-D03D-C5D86349A968}"/>
          </ac:spMkLst>
        </pc:spChg>
        <pc:spChg chg="del">
          <ac:chgData name="Tamás Smahajcsik-Szabó" userId="546a0735a13615b2" providerId="LiveId" clId="{20AB2203-42C2-428E-931C-4557AC9AE166}" dt="2024-09-01T20:18:26.810" v="9747" actId="478"/>
          <ac:spMkLst>
            <pc:docMk/>
            <pc:sldMk cId="172938242" sldId="274"/>
            <ac:spMk id="27" creationId="{7116CE15-FE12-AE2C-2491-BD6F25EB955E}"/>
          </ac:spMkLst>
        </pc:spChg>
        <pc:spChg chg="add mod">
          <ac:chgData name="Tamás Smahajcsik-Szabó" userId="546a0735a13615b2" providerId="LiveId" clId="{20AB2203-42C2-428E-931C-4557AC9AE166}" dt="2024-09-01T20:26:05.657" v="10241" actId="1076"/>
          <ac:spMkLst>
            <pc:docMk/>
            <pc:sldMk cId="172938242" sldId="274"/>
            <ac:spMk id="28" creationId="{5869EABE-E218-1B21-C34D-4C13B345480C}"/>
          </ac:spMkLst>
        </pc:spChg>
        <pc:spChg chg="add mod">
          <ac:chgData name="Tamás Smahajcsik-Szabó" userId="546a0735a13615b2" providerId="LiveId" clId="{20AB2203-42C2-428E-931C-4557AC9AE166}" dt="2024-09-01T20:26:03.476" v="10240" actId="1076"/>
          <ac:spMkLst>
            <pc:docMk/>
            <pc:sldMk cId="172938242" sldId="274"/>
            <ac:spMk id="30" creationId="{76788044-80C2-9A64-E128-5C4D1FB4F024}"/>
          </ac:spMkLst>
        </pc:spChg>
        <pc:spChg chg="add mod">
          <ac:chgData name="Tamás Smahajcsik-Szabó" userId="546a0735a13615b2" providerId="LiveId" clId="{20AB2203-42C2-428E-931C-4557AC9AE166}" dt="2024-09-01T20:26:51.242" v="10252" actId="1076"/>
          <ac:spMkLst>
            <pc:docMk/>
            <pc:sldMk cId="172938242" sldId="274"/>
            <ac:spMk id="32" creationId="{73715767-44BA-4835-A889-850ADB2490EB}"/>
          </ac:spMkLst>
        </pc:spChg>
        <pc:picChg chg="add mod">
          <ac:chgData name="Tamás Smahajcsik-Szabó" userId="546a0735a13615b2" providerId="LiveId" clId="{20AB2203-42C2-428E-931C-4557AC9AE166}" dt="2024-09-02T20:13:48.659" v="11369" actId="1076"/>
          <ac:picMkLst>
            <pc:docMk/>
            <pc:sldMk cId="172938242" sldId="274"/>
            <ac:picMk id="3" creationId="{4DD91C2E-E1EB-75B7-4A4C-4720F8D9645F}"/>
          </ac:picMkLst>
        </pc:picChg>
        <pc:picChg chg="add mod ord">
          <ac:chgData name="Tamás Smahajcsik-Szabó" userId="546a0735a13615b2" providerId="LiveId" clId="{20AB2203-42C2-428E-931C-4557AC9AE166}" dt="2024-09-01T20:26:47.953" v="10251" actId="171"/>
          <ac:picMkLst>
            <pc:docMk/>
            <pc:sldMk cId="172938242" sldId="274"/>
            <ac:picMk id="36" creationId="{3E96F316-A021-003B-1EEC-19AA296ACFE4}"/>
          </ac:picMkLst>
        </pc:picChg>
      </pc:sldChg>
      <pc:sldChg chg="add del">
        <pc:chgData name="Tamás Smahajcsik-Szabó" userId="546a0735a13615b2" providerId="LiveId" clId="{20AB2203-42C2-428E-931C-4557AC9AE166}" dt="2024-09-01T20:18:02.518" v="9743" actId="2696"/>
        <pc:sldMkLst>
          <pc:docMk/>
          <pc:sldMk cId="3588665248" sldId="274"/>
        </pc:sldMkLst>
      </pc:sldChg>
      <pc:sldChg chg="addSp delSp modSp add mod modAnim">
        <pc:chgData name="Tamás Smahajcsik-Szabó" userId="546a0735a13615b2" providerId="LiveId" clId="{20AB2203-42C2-428E-931C-4557AC9AE166}" dt="2024-09-02T20:21:41.100" v="11713" actId="20577"/>
        <pc:sldMkLst>
          <pc:docMk/>
          <pc:sldMk cId="591331265" sldId="275"/>
        </pc:sldMkLst>
        <pc:spChg chg="mod ord">
          <ac:chgData name="Tamás Smahajcsik-Szabó" userId="546a0735a13615b2" providerId="LiveId" clId="{20AB2203-42C2-428E-931C-4557AC9AE166}" dt="2024-09-02T20:21:41.100" v="11713" actId="20577"/>
          <ac:spMkLst>
            <pc:docMk/>
            <pc:sldMk cId="591331265" sldId="275"/>
            <ac:spMk id="2" creationId="{704A2C49-49A3-690C-4FF8-A006640A746C}"/>
          </ac:spMkLst>
        </pc:spChg>
        <pc:spChg chg="del">
          <ac:chgData name="Tamás Smahajcsik-Szabó" userId="546a0735a13615b2" providerId="LiveId" clId="{20AB2203-42C2-428E-931C-4557AC9AE166}" dt="2024-09-02T19:53:24.781" v="10482" actId="478"/>
          <ac:spMkLst>
            <pc:docMk/>
            <pc:sldMk cId="591331265" sldId="275"/>
            <ac:spMk id="3" creationId="{121FD493-A45C-B054-C500-D4C60C53B6F5}"/>
          </ac:spMkLst>
        </pc:spChg>
        <pc:spChg chg="add del mod">
          <ac:chgData name="Tamás Smahajcsik-Szabó" userId="546a0735a13615b2" providerId="LiveId" clId="{20AB2203-42C2-428E-931C-4557AC9AE166}" dt="2024-09-02T19:56:00.635" v="10523" actId="478"/>
          <ac:spMkLst>
            <pc:docMk/>
            <pc:sldMk cId="591331265" sldId="275"/>
            <ac:spMk id="5" creationId="{57576D60-484D-1096-2937-9E5ADA0473F0}"/>
          </ac:spMkLst>
        </pc:spChg>
        <pc:spChg chg="add del mod">
          <ac:chgData name="Tamás Smahajcsik-Szabó" userId="546a0735a13615b2" providerId="LiveId" clId="{20AB2203-42C2-428E-931C-4557AC9AE166}" dt="2024-09-02T19:59:30.294" v="10632" actId="478"/>
          <ac:spMkLst>
            <pc:docMk/>
            <pc:sldMk cId="591331265" sldId="275"/>
            <ac:spMk id="11" creationId="{84E2181E-05D6-8E9A-6391-06CCCB0090ED}"/>
          </ac:spMkLst>
        </pc:spChg>
        <pc:spChg chg="add mod">
          <ac:chgData name="Tamás Smahajcsik-Szabó" userId="546a0735a13615b2" providerId="LiveId" clId="{20AB2203-42C2-428E-931C-4557AC9AE166}" dt="2024-09-02T20:00:58.218" v="10790" actId="1076"/>
          <ac:spMkLst>
            <pc:docMk/>
            <pc:sldMk cId="591331265" sldId="275"/>
            <ac:spMk id="12" creationId="{F917C186-8847-2DA2-0E6C-499940C93FC1}"/>
          </ac:spMkLst>
        </pc:spChg>
        <pc:spChg chg="add del mod">
          <ac:chgData name="Tamás Smahajcsik-Szabó" userId="546a0735a13615b2" providerId="LiveId" clId="{20AB2203-42C2-428E-931C-4557AC9AE166}" dt="2024-09-02T19:59:32.635" v="10634" actId="478"/>
          <ac:spMkLst>
            <pc:docMk/>
            <pc:sldMk cId="591331265" sldId="275"/>
            <ac:spMk id="13" creationId="{92EFD691-ECCB-1CD4-6627-D13EB819D46F}"/>
          </ac:spMkLst>
        </pc:spChg>
        <pc:spChg chg="add del">
          <ac:chgData name="Tamás Smahajcsik-Szabó" userId="546a0735a13615b2" providerId="LiveId" clId="{20AB2203-42C2-428E-931C-4557AC9AE166}" dt="2024-09-02T19:55:54.946" v="10518" actId="26606"/>
          <ac:spMkLst>
            <pc:docMk/>
            <pc:sldMk cId="591331265" sldId="275"/>
            <ac:spMk id="16" creationId="{04812C46-200A-4DEB-A05E-3ED6C68C2387}"/>
          </ac:spMkLst>
        </pc:spChg>
        <pc:spChg chg="add del">
          <ac:chgData name="Tamás Smahajcsik-Szabó" userId="546a0735a13615b2" providerId="LiveId" clId="{20AB2203-42C2-428E-931C-4557AC9AE166}" dt="2024-09-02T19:55:54.946" v="10518" actId="26606"/>
          <ac:spMkLst>
            <pc:docMk/>
            <pc:sldMk cId="591331265" sldId="275"/>
            <ac:spMk id="18" creationId="{D1EA859B-E555-4109-94F3-6700E046E008}"/>
          </ac:spMkLst>
        </pc:spChg>
        <pc:spChg chg="add mod">
          <ac:chgData name="Tamás Smahajcsik-Szabó" userId="546a0735a13615b2" providerId="LiveId" clId="{20AB2203-42C2-428E-931C-4557AC9AE166}" dt="2024-09-02T20:20:42.198" v="11700" actId="1076"/>
          <ac:spMkLst>
            <pc:docMk/>
            <pc:sldMk cId="591331265" sldId="275"/>
            <ac:spMk id="19" creationId="{FB1D11AD-4E7F-597E-8219-AE2C51E30B26}"/>
          </ac:spMkLst>
        </pc:spChg>
        <pc:spChg chg="add del">
          <ac:chgData name="Tamás Smahajcsik-Szabó" userId="546a0735a13615b2" providerId="LiveId" clId="{20AB2203-42C2-428E-931C-4557AC9AE166}" dt="2024-09-02T19:55:54.946" v="10518" actId="26606"/>
          <ac:spMkLst>
            <pc:docMk/>
            <pc:sldMk cId="591331265" sldId="275"/>
            <ac:spMk id="20" creationId="{E45CA849-654C-4173-AD99-B3A2528275F5}"/>
          </ac:spMkLst>
        </pc:spChg>
        <pc:spChg chg="add del">
          <ac:chgData name="Tamás Smahajcsik-Szabó" userId="546a0735a13615b2" providerId="LiveId" clId="{20AB2203-42C2-428E-931C-4557AC9AE166}" dt="2024-09-02T19:55:54.946" v="10518" actId="26606"/>
          <ac:spMkLst>
            <pc:docMk/>
            <pc:sldMk cId="591331265" sldId="275"/>
            <ac:spMk id="21" creationId="{3E23A947-2D45-4208-AE2B-64948C87A3EB}"/>
          </ac:spMkLst>
        </pc:spChg>
        <pc:spChg chg="add del mod">
          <ac:chgData name="Tamás Smahajcsik-Szabó" userId="546a0735a13615b2" providerId="LiveId" clId="{20AB2203-42C2-428E-931C-4557AC9AE166}" dt="2024-09-02T19:55:54.946" v="10518" actId="26606"/>
          <ac:spMkLst>
            <pc:docMk/>
            <pc:sldMk cId="591331265" sldId="275"/>
            <ac:spMk id="22" creationId="{A5340D5B-863E-2050-D8FD-50AB7068F78B}"/>
          </ac:spMkLst>
        </pc:spChg>
        <pc:spChg chg="add del">
          <ac:chgData name="Tamás Smahajcsik-Szabó" userId="546a0735a13615b2" providerId="LiveId" clId="{20AB2203-42C2-428E-931C-4557AC9AE166}" dt="2024-09-02T19:54:16.873" v="10485" actId="26606"/>
          <ac:spMkLst>
            <pc:docMk/>
            <pc:sldMk cId="591331265" sldId="275"/>
            <ac:spMk id="23" creationId="{37C89E4B-3C9F-44B9-8B86-D9E3D112D8EC}"/>
          </ac:spMkLst>
        </pc:spChg>
        <pc:spChg chg="add del">
          <ac:chgData name="Tamás Smahajcsik-Szabó" userId="546a0735a13615b2" providerId="LiveId" clId="{20AB2203-42C2-428E-931C-4557AC9AE166}" dt="2024-09-02T19:55:54.946" v="10518" actId="26606"/>
          <ac:spMkLst>
            <pc:docMk/>
            <pc:sldMk cId="591331265" sldId="275"/>
            <ac:spMk id="24" creationId="{E5BBB0F9-6A59-4D02-A9C7-A2D6516684CE}"/>
          </ac:spMkLst>
        </pc:spChg>
        <pc:spChg chg="add mod">
          <ac:chgData name="Tamás Smahajcsik-Szabó" userId="546a0735a13615b2" providerId="LiveId" clId="{20AB2203-42C2-428E-931C-4557AC9AE166}" dt="2024-09-02T20:16:48.403" v="11651" actId="1076"/>
          <ac:spMkLst>
            <pc:docMk/>
            <pc:sldMk cId="591331265" sldId="275"/>
            <ac:spMk id="28" creationId="{6593E20B-8442-A13F-D07F-EBC78EFEBBFE}"/>
          </ac:spMkLst>
        </pc:spChg>
        <pc:spChg chg="add del">
          <ac:chgData name="Tamás Smahajcsik-Szabó" userId="546a0735a13615b2" providerId="LiveId" clId="{20AB2203-42C2-428E-931C-4557AC9AE166}" dt="2024-09-02T19:54:52.891" v="10493" actId="26606"/>
          <ac:spMkLst>
            <pc:docMk/>
            <pc:sldMk cId="591331265" sldId="275"/>
            <ac:spMk id="32" creationId="{7B1AB9FE-36F5-4FD1-9850-DB5C5AD4828F}"/>
          </ac:spMkLst>
        </pc:spChg>
        <pc:spChg chg="add del">
          <ac:chgData name="Tamás Smahajcsik-Szabó" userId="546a0735a13615b2" providerId="LiveId" clId="{20AB2203-42C2-428E-931C-4557AC9AE166}" dt="2024-09-02T19:54:52.891" v="10493" actId="26606"/>
          <ac:spMkLst>
            <pc:docMk/>
            <pc:sldMk cId="591331265" sldId="275"/>
            <ac:spMk id="33" creationId="{F489C2E0-4895-4B72-85EA-7EE9FAFFDC7E}"/>
          </ac:spMkLst>
        </pc:spChg>
        <pc:spChg chg="add mod">
          <ac:chgData name="Tamás Smahajcsik-Szabó" userId="546a0735a13615b2" providerId="LiveId" clId="{20AB2203-42C2-428E-931C-4557AC9AE166}" dt="2024-09-02T20:17:48.687" v="11655" actId="164"/>
          <ac:spMkLst>
            <pc:docMk/>
            <pc:sldMk cId="591331265" sldId="275"/>
            <ac:spMk id="34" creationId="{8F6F76A3-F7B0-A2DE-F370-358A66144376}"/>
          </ac:spMkLst>
        </pc:spChg>
        <pc:spChg chg="add mod">
          <ac:chgData name="Tamás Smahajcsik-Szabó" userId="546a0735a13615b2" providerId="LiveId" clId="{20AB2203-42C2-428E-931C-4557AC9AE166}" dt="2024-09-02T20:19:39.540" v="11697" actId="164"/>
          <ac:spMkLst>
            <pc:docMk/>
            <pc:sldMk cId="591331265" sldId="275"/>
            <ac:spMk id="36" creationId="{55C421B6-5063-1004-2728-29F09FA75FC9}"/>
          </ac:spMkLst>
        </pc:spChg>
        <pc:spChg chg="add mod">
          <ac:chgData name="Tamás Smahajcsik-Szabó" userId="546a0735a13615b2" providerId="LiveId" clId="{20AB2203-42C2-428E-931C-4557AC9AE166}" dt="2024-09-02T20:21:03.150" v="11712" actId="1035"/>
          <ac:spMkLst>
            <pc:docMk/>
            <pc:sldMk cId="591331265" sldId="275"/>
            <ac:spMk id="37" creationId="{1B07F7B2-124F-9146-3CC2-0E7177C25756}"/>
          </ac:spMkLst>
        </pc:spChg>
        <pc:spChg chg="add mod">
          <ac:chgData name="Tamás Smahajcsik-Szabó" userId="546a0735a13615b2" providerId="LiveId" clId="{20AB2203-42C2-428E-931C-4557AC9AE166}" dt="2024-09-02T20:19:35.210" v="11696" actId="571"/>
          <ac:spMkLst>
            <pc:docMk/>
            <pc:sldMk cId="591331265" sldId="275"/>
            <ac:spMk id="38" creationId="{B9A76D3E-1F1C-1C3C-5C04-3E977E188AB5}"/>
          </ac:spMkLst>
        </pc:spChg>
        <pc:spChg chg="add mod">
          <ac:chgData name="Tamás Smahajcsik-Szabó" userId="546a0735a13615b2" providerId="LiveId" clId="{20AB2203-42C2-428E-931C-4557AC9AE166}" dt="2024-09-02T20:19:35.210" v="11696" actId="571"/>
          <ac:spMkLst>
            <pc:docMk/>
            <pc:sldMk cId="591331265" sldId="275"/>
            <ac:spMk id="39" creationId="{796EB006-F733-CFD0-2230-8ACC9EA8FFB8}"/>
          </ac:spMkLst>
        </pc:spChg>
        <pc:grpChg chg="add del">
          <ac:chgData name="Tamás Smahajcsik-Szabó" userId="546a0735a13615b2" providerId="LiveId" clId="{20AB2203-42C2-428E-931C-4557AC9AE166}" dt="2024-09-02T19:54:20.752" v="10487" actId="26606"/>
          <ac:grpSpMkLst>
            <pc:docMk/>
            <pc:sldMk cId="591331265" sldId="275"/>
            <ac:grpSpMk id="29" creationId="{6E61B563-A4B2-5783-81AF-A2A053D74769}"/>
          </ac:grpSpMkLst>
        </pc:grpChg>
        <pc:grpChg chg="add mod">
          <ac:chgData name="Tamás Smahajcsik-Szabó" userId="546a0735a13615b2" providerId="LiveId" clId="{20AB2203-42C2-428E-931C-4557AC9AE166}" dt="2024-09-02T20:20:49.699" v="11701" actId="14100"/>
          <ac:grpSpMkLst>
            <pc:docMk/>
            <pc:sldMk cId="591331265" sldId="275"/>
            <ac:grpSpMk id="35" creationId="{C517FAD0-C869-8316-1523-673892F0CCBC}"/>
          </ac:grpSpMkLst>
        </pc:grpChg>
        <pc:grpChg chg="add mod">
          <ac:chgData name="Tamás Smahajcsik-Szabó" userId="546a0735a13615b2" providerId="LiveId" clId="{20AB2203-42C2-428E-931C-4557AC9AE166}" dt="2024-09-02T20:19:39.540" v="11697" actId="164"/>
          <ac:grpSpMkLst>
            <pc:docMk/>
            <pc:sldMk cId="591331265" sldId="275"/>
            <ac:grpSpMk id="40" creationId="{6DD2D9A8-0DAB-7D0D-0441-405AC3DE1119}"/>
          </ac:grpSpMkLst>
        </pc:grpChg>
        <pc:graphicFrameChg chg="add mod modGraphic">
          <ac:chgData name="Tamás Smahajcsik-Szabó" userId="546a0735a13615b2" providerId="LiveId" clId="{20AB2203-42C2-428E-931C-4557AC9AE166}" dt="2024-09-02T20:11:46.271" v="11247" actId="1036"/>
          <ac:graphicFrameMkLst>
            <pc:docMk/>
            <pc:sldMk cId="591331265" sldId="275"/>
            <ac:graphicFrameMk id="14" creationId="{F9E6EF31-F612-A732-CB6F-994873D6ACEA}"/>
          </ac:graphicFrameMkLst>
        </pc:graphicFrameChg>
        <pc:graphicFrameChg chg="add del mod modGraphic">
          <ac:chgData name="Tamás Smahajcsik-Szabó" userId="546a0735a13615b2" providerId="LiveId" clId="{20AB2203-42C2-428E-931C-4557AC9AE166}" dt="2024-09-02T20:15:10.605" v="11556" actId="478"/>
          <ac:graphicFrameMkLst>
            <pc:docMk/>
            <pc:sldMk cId="591331265" sldId="275"/>
            <ac:graphicFrameMk id="31" creationId="{87558C71-ABC3-58E5-21E6-5922EEC04B17}"/>
          </ac:graphicFrameMkLst>
        </pc:graphicFrameChg>
        <pc:picChg chg="del mod">
          <ac:chgData name="Tamás Smahajcsik-Szabó" userId="546a0735a13615b2" providerId="LiveId" clId="{20AB2203-42C2-428E-931C-4557AC9AE166}" dt="2024-09-02T19:53:18.259" v="10481" actId="478"/>
          <ac:picMkLst>
            <pc:docMk/>
            <pc:sldMk cId="591331265" sldId="275"/>
            <ac:picMk id="6" creationId="{7DF5858F-F11E-D2CC-CB95-0BBE35F9A942}"/>
          </ac:picMkLst>
        </pc:picChg>
        <pc:picChg chg="add mod">
          <ac:chgData name="Tamás Smahajcsik-Szabó" userId="546a0735a13615b2" providerId="LiveId" clId="{20AB2203-42C2-428E-931C-4557AC9AE166}" dt="2024-09-02T19:55:56.940" v="10522" actId="931"/>
          <ac:picMkLst>
            <pc:docMk/>
            <pc:sldMk cId="591331265" sldId="275"/>
            <ac:picMk id="8" creationId="{FCED6698-2E42-0B87-5987-55E0B8FC7595}"/>
          </ac:picMkLst>
        </pc:picChg>
        <pc:picChg chg="add del mod ord">
          <ac:chgData name="Tamás Smahajcsik-Szabó" userId="546a0735a13615b2" providerId="LiveId" clId="{20AB2203-42C2-428E-931C-4557AC9AE166}" dt="2024-09-02T19:57:15.025" v="10531" actId="478"/>
          <ac:picMkLst>
            <pc:docMk/>
            <pc:sldMk cId="591331265" sldId="275"/>
            <ac:picMk id="10" creationId="{4FEBB92F-0234-9A55-E7CB-0C77CB14F2B1}"/>
          </ac:picMkLst>
        </pc:picChg>
        <pc:picChg chg="add del mod">
          <ac:chgData name="Tamás Smahajcsik-Szabó" userId="546a0735a13615b2" providerId="LiveId" clId="{20AB2203-42C2-428E-931C-4557AC9AE166}" dt="2024-09-02T20:01:58.648" v="10796" actId="478"/>
          <ac:picMkLst>
            <pc:docMk/>
            <pc:sldMk cId="591331265" sldId="275"/>
            <ac:picMk id="17" creationId="{1F418065-59D0-6146-940E-50EDCBBC2C35}"/>
          </ac:picMkLst>
        </pc:picChg>
        <pc:cxnChg chg="add del">
          <ac:chgData name="Tamás Smahajcsik-Szabó" userId="546a0735a13615b2" providerId="LiveId" clId="{20AB2203-42C2-428E-931C-4557AC9AE166}" dt="2024-09-02T19:54:16.873" v="10485" actId="26606"/>
          <ac:cxnSpMkLst>
            <pc:docMk/>
            <pc:sldMk cId="591331265" sldId="275"/>
            <ac:cxnSpMk id="25" creationId="{AA2EAA10-076F-46BD-8F0F-B9A2FB77A85C}"/>
          </ac:cxnSpMkLst>
        </pc:cxnChg>
        <pc:cxnChg chg="add del">
          <ac:chgData name="Tamás Smahajcsik-Szabó" userId="546a0735a13615b2" providerId="LiveId" clId="{20AB2203-42C2-428E-931C-4557AC9AE166}" dt="2024-09-02T19:54:16.873" v="10485" actId="26606"/>
          <ac:cxnSpMkLst>
            <pc:docMk/>
            <pc:sldMk cId="591331265" sldId="275"/>
            <ac:cxnSpMk id="27" creationId="{D891E407-403B-4764-86C9-33A56D3BCAA3}"/>
          </ac:cxnSpMkLst>
        </pc:cxn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_rels/drawing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73588C-3461-4ABB-AA2A-E48A20867CDB}" type="doc">
      <dgm:prSet loTypeId="urn:microsoft.com/office/officeart/2005/8/layout/hList1" loCatId="list" qsTypeId="urn:microsoft.com/office/officeart/2005/8/quickstyle/simple2" qsCatId="simple" csTypeId="urn:microsoft.com/office/officeart/2005/8/colors/accent0_3" csCatId="mainScheme"/>
      <dgm:spPr/>
      <dgm:t>
        <a:bodyPr/>
        <a:lstStyle/>
        <a:p>
          <a:endParaRPr lang="en-US"/>
        </a:p>
      </dgm:t>
    </dgm:pt>
    <dgm:pt modelId="{09AD41B4-1403-4AD6-8D9A-D75ACC14468B}">
      <dgm:prSet/>
      <dgm:spPr/>
      <dgm:t>
        <a:bodyPr/>
        <a:lstStyle/>
        <a:p>
          <a:r>
            <a:rPr lang="hu-HU"/>
            <a:t>AVAYA  - Senior Research Scientist (2019-2024)</a:t>
          </a:r>
          <a:endParaRPr lang="en-US"/>
        </a:p>
      </dgm:t>
    </dgm:pt>
    <dgm:pt modelId="{1E245F4F-1BF9-4C81-B658-5048CD7996F7}" type="parTrans" cxnId="{B1B3A4F0-8A1F-4B8F-BE56-B6DC651D8F0A}">
      <dgm:prSet/>
      <dgm:spPr/>
      <dgm:t>
        <a:bodyPr/>
        <a:lstStyle/>
        <a:p>
          <a:endParaRPr lang="en-US"/>
        </a:p>
      </dgm:t>
    </dgm:pt>
    <dgm:pt modelId="{49497319-9CBE-446B-8818-7815E6197737}" type="sibTrans" cxnId="{B1B3A4F0-8A1F-4B8F-BE56-B6DC651D8F0A}">
      <dgm:prSet/>
      <dgm:spPr/>
      <dgm:t>
        <a:bodyPr/>
        <a:lstStyle/>
        <a:p>
          <a:endParaRPr lang="en-US"/>
        </a:p>
      </dgm:t>
    </dgm:pt>
    <dgm:pt modelId="{495B70AD-FD10-43F6-851C-6E5D2945ED24}">
      <dgm:prSet/>
      <dgm:spPr/>
      <dgm:t>
        <a:bodyPr/>
        <a:lstStyle/>
        <a:p>
          <a:r>
            <a:rPr lang="hu-HU"/>
            <a:t>Programming: R, Python, Java, Javascript, Typescript, CSS, HTML, React.JS, D3.js, git, Docker, Kubernetes, AWS, Azure, Figma</a:t>
          </a:r>
          <a:r>
            <a:rPr lang="en-US"/>
            <a:t>, Power BI</a:t>
          </a:r>
        </a:p>
      </dgm:t>
    </dgm:pt>
    <dgm:pt modelId="{39253978-0AC9-4B05-9A28-C3FBE198F610}" type="parTrans" cxnId="{86BEA952-29D2-4CA6-88BC-E3D776DD642F}">
      <dgm:prSet/>
      <dgm:spPr/>
      <dgm:t>
        <a:bodyPr/>
        <a:lstStyle/>
        <a:p>
          <a:endParaRPr lang="en-US"/>
        </a:p>
      </dgm:t>
    </dgm:pt>
    <dgm:pt modelId="{81B19359-0411-4D57-A6F6-286A685E8B62}" type="sibTrans" cxnId="{86BEA952-29D2-4CA6-88BC-E3D776DD642F}">
      <dgm:prSet/>
      <dgm:spPr/>
      <dgm:t>
        <a:bodyPr/>
        <a:lstStyle/>
        <a:p>
          <a:endParaRPr lang="en-US"/>
        </a:p>
      </dgm:t>
    </dgm:pt>
    <dgm:pt modelId="{53DA5FF0-3E37-405E-92DB-A00D5A890CA0}">
      <dgm:prSet/>
      <dgm:spPr/>
      <dgm:t>
        <a:bodyPr/>
        <a:lstStyle/>
        <a:p>
          <a:r>
            <a:rPr lang="hu-HU"/>
            <a:t>Projects: Applied Natural Language Processing and Graph Analytics in Contact Center solutions, chatbot augmentation, dashboard- and frontend development</a:t>
          </a:r>
          <a:r>
            <a:rPr lang="en-US"/>
            <a:t>; Applied Machine Learning for dialog and conversation analysis</a:t>
          </a:r>
        </a:p>
      </dgm:t>
    </dgm:pt>
    <dgm:pt modelId="{3BAF357C-5D4A-4523-B157-8E9E19BCC56D}" type="parTrans" cxnId="{895CE782-93AB-4C7F-BD15-6C9E6480A327}">
      <dgm:prSet/>
      <dgm:spPr/>
      <dgm:t>
        <a:bodyPr/>
        <a:lstStyle/>
        <a:p>
          <a:endParaRPr lang="en-US"/>
        </a:p>
      </dgm:t>
    </dgm:pt>
    <dgm:pt modelId="{1A440F6A-7DFC-411F-B841-891212B605ED}" type="sibTrans" cxnId="{895CE782-93AB-4C7F-BD15-6C9E6480A327}">
      <dgm:prSet/>
      <dgm:spPr/>
      <dgm:t>
        <a:bodyPr/>
        <a:lstStyle/>
        <a:p>
          <a:endParaRPr lang="en-US"/>
        </a:p>
      </dgm:t>
    </dgm:pt>
    <dgm:pt modelId="{47B3F486-54EA-4F66-87E8-899012C41ACD}">
      <dgm:prSet/>
      <dgm:spPr/>
      <dgm:t>
        <a:bodyPr/>
        <a:lstStyle/>
        <a:p>
          <a:r>
            <a:rPr lang="hu-HU"/>
            <a:t>Vodafone – Customer Experience (CX) Data Analyst (2017-2019)</a:t>
          </a:r>
          <a:endParaRPr lang="en-US"/>
        </a:p>
      </dgm:t>
    </dgm:pt>
    <dgm:pt modelId="{76A69D6D-BCBE-495A-815E-82753A322A45}" type="parTrans" cxnId="{7606AF3B-F979-448F-9034-5CA284771CAF}">
      <dgm:prSet/>
      <dgm:spPr/>
      <dgm:t>
        <a:bodyPr/>
        <a:lstStyle/>
        <a:p>
          <a:endParaRPr lang="en-US"/>
        </a:p>
      </dgm:t>
    </dgm:pt>
    <dgm:pt modelId="{0A8009C7-6596-4651-BEE7-DE373F5EA95C}" type="sibTrans" cxnId="{7606AF3B-F979-448F-9034-5CA284771CAF}">
      <dgm:prSet/>
      <dgm:spPr/>
      <dgm:t>
        <a:bodyPr/>
        <a:lstStyle/>
        <a:p>
          <a:endParaRPr lang="en-US"/>
        </a:p>
      </dgm:t>
    </dgm:pt>
    <dgm:pt modelId="{26944C35-2BA2-4D79-A211-39B5A00848B2}">
      <dgm:prSet/>
      <dgm:spPr/>
      <dgm:t>
        <a:bodyPr/>
        <a:lstStyle/>
        <a:p>
          <a:r>
            <a:rPr lang="hu-HU"/>
            <a:t>Programming: R, Python</a:t>
          </a:r>
          <a:r>
            <a:rPr lang="en-US"/>
            <a:t>, Microsoft Office Suite, SQL, </a:t>
          </a:r>
        </a:p>
      </dgm:t>
    </dgm:pt>
    <dgm:pt modelId="{AC884E3E-A2AB-4B6B-B72B-DEA44AD59C5D}" type="parTrans" cxnId="{7FC7F603-19FC-45B0-82A2-5533A3B00E40}">
      <dgm:prSet/>
      <dgm:spPr/>
      <dgm:t>
        <a:bodyPr/>
        <a:lstStyle/>
        <a:p>
          <a:endParaRPr lang="en-US"/>
        </a:p>
      </dgm:t>
    </dgm:pt>
    <dgm:pt modelId="{965A7483-83CC-492A-85E4-5CF3C1AEC415}" type="sibTrans" cxnId="{7FC7F603-19FC-45B0-82A2-5533A3B00E40}">
      <dgm:prSet/>
      <dgm:spPr/>
      <dgm:t>
        <a:bodyPr/>
        <a:lstStyle/>
        <a:p>
          <a:endParaRPr lang="en-US"/>
        </a:p>
      </dgm:t>
    </dgm:pt>
    <dgm:pt modelId="{C12DCE8D-1B5D-424F-BD74-BB214E4EFF8D}">
      <dgm:prSet/>
      <dgm:spPr/>
      <dgm:t>
        <a:bodyPr/>
        <a:lstStyle/>
        <a:p>
          <a:r>
            <a:rPr lang="en-US"/>
            <a:t>Projects: Applied NLP, Sentiment Analysis, Report Automation and Ad-hoc reports on CX data, predictive modeling for  NPS and other UX metrics.</a:t>
          </a:r>
        </a:p>
      </dgm:t>
    </dgm:pt>
    <dgm:pt modelId="{4CF4DF64-3235-485D-9C13-6902023F952A}" type="parTrans" cxnId="{5329B9B7-1FB8-40E9-AAB3-AEEDA16FEAC8}">
      <dgm:prSet/>
      <dgm:spPr/>
      <dgm:t>
        <a:bodyPr/>
        <a:lstStyle/>
        <a:p>
          <a:endParaRPr lang="en-US"/>
        </a:p>
      </dgm:t>
    </dgm:pt>
    <dgm:pt modelId="{89ECCCC7-D5D2-43C5-8CE2-6504460342F6}" type="sibTrans" cxnId="{5329B9B7-1FB8-40E9-AAB3-AEEDA16FEAC8}">
      <dgm:prSet/>
      <dgm:spPr/>
      <dgm:t>
        <a:bodyPr/>
        <a:lstStyle/>
        <a:p>
          <a:endParaRPr lang="en-US"/>
        </a:p>
      </dgm:t>
    </dgm:pt>
    <dgm:pt modelId="{CE7B37BB-3A0E-49C8-B195-01BEE9E2B206}">
      <dgm:prSet/>
      <dgm:spPr/>
      <dgm:t>
        <a:bodyPr/>
        <a:lstStyle/>
        <a:p>
          <a:r>
            <a:rPr lang="hu-HU"/>
            <a:t>IBM – Business and Data Analyst (2016-2017)</a:t>
          </a:r>
          <a:endParaRPr lang="en-US"/>
        </a:p>
      </dgm:t>
    </dgm:pt>
    <dgm:pt modelId="{88F59C95-8551-4BC4-AD2A-3963466EA389}" type="parTrans" cxnId="{F2EC7DFE-95AA-44A8-8163-86F4D8833EBF}">
      <dgm:prSet/>
      <dgm:spPr/>
      <dgm:t>
        <a:bodyPr/>
        <a:lstStyle/>
        <a:p>
          <a:endParaRPr lang="en-US"/>
        </a:p>
      </dgm:t>
    </dgm:pt>
    <dgm:pt modelId="{55B061C2-5835-40C4-A2BE-E80F660FE116}" type="sibTrans" cxnId="{F2EC7DFE-95AA-44A8-8163-86F4D8833EBF}">
      <dgm:prSet/>
      <dgm:spPr/>
      <dgm:t>
        <a:bodyPr/>
        <a:lstStyle/>
        <a:p>
          <a:endParaRPr lang="en-US"/>
        </a:p>
      </dgm:t>
    </dgm:pt>
    <dgm:pt modelId="{609C6697-6984-4997-BA1C-478C30A8BED7}">
      <dgm:prSet/>
      <dgm:spPr/>
      <dgm:t>
        <a:bodyPr/>
        <a:lstStyle/>
        <a:p>
          <a:r>
            <a:rPr lang="en-US"/>
            <a:t>Programming: R, BREX, DAX, PowerQuery, SPSS Statistics, SPSS Modeler</a:t>
          </a:r>
        </a:p>
      </dgm:t>
    </dgm:pt>
    <dgm:pt modelId="{C3D286E7-EBCD-4C76-94DE-6C3E29287B53}" type="parTrans" cxnId="{D57370C9-619C-48F9-ACDE-97A055D9AEE9}">
      <dgm:prSet/>
      <dgm:spPr/>
      <dgm:t>
        <a:bodyPr/>
        <a:lstStyle/>
        <a:p>
          <a:endParaRPr lang="en-US"/>
        </a:p>
      </dgm:t>
    </dgm:pt>
    <dgm:pt modelId="{3FC7DBB5-6E04-4C37-97AA-9C05C33AF0B4}" type="sibTrans" cxnId="{D57370C9-619C-48F9-ACDE-97A055D9AEE9}">
      <dgm:prSet/>
      <dgm:spPr/>
      <dgm:t>
        <a:bodyPr/>
        <a:lstStyle/>
        <a:p>
          <a:endParaRPr lang="en-US"/>
        </a:p>
      </dgm:t>
    </dgm:pt>
    <dgm:pt modelId="{30C2A799-AA95-416D-9915-75D47F6BFBB7}">
      <dgm:prSet/>
      <dgm:spPr/>
      <dgm:t>
        <a:bodyPr/>
        <a:lstStyle/>
        <a:p>
          <a:r>
            <a:rPr lang="en-US"/>
            <a:t>Projects: Process Automation and Reporting, Attrition Modeling and Employee Satisfaction analytics </a:t>
          </a:r>
        </a:p>
      </dgm:t>
    </dgm:pt>
    <dgm:pt modelId="{623EEA13-5072-4A45-8669-196C116EEFAE}" type="parTrans" cxnId="{297027E7-199B-48F2-9F7C-DC125990A904}">
      <dgm:prSet/>
      <dgm:spPr/>
      <dgm:t>
        <a:bodyPr/>
        <a:lstStyle/>
        <a:p>
          <a:endParaRPr lang="en-US"/>
        </a:p>
      </dgm:t>
    </dgm:pt>
    <dgm:pt modelId="{BAC5D067-3F6C-4669-A0D5-9A7112863DEB}" type="sibTrans" cxnId="{297027E7-199B-48F2-9F7C-DC125990A904}">
      <dgm:prSet/>
      <dgm:spPr/>
      <dgm:t>
        <a:bodyPr/>
        <a:lstStyle/>
        <a:p>
          <a:endParaRPr lang="en-US"/>
        </a:p>
      </dgm:t>
    </dgm:pt>
    <dgm:pt modelId="{91A473F0-2A65-483B-85A0-4FB77E102CC4}">
      <dgm:prSet/>
      <dgm:spPr/>
      <dgm:t>
        <a:bodyPr/>
        <a:lstStyle/>
        <a:p>
          <a:r>
            <a:rPr lang="hu-HU"/>
            <a:t>Research Associate (Eötvös University of Sciences, Emotional Regulation Research Group) (2018-present)</a:t>
          </a:r>
          <a:endParaRPr lang="en-US"/>
        </a:p>
      </dgm:t>
    </dgm:pt>
    <dgm:pt modelId="{8A014A6E-A526-4AD0-AE33-0DA974A80CD6}" type="parTrans" cxnId="{CFC41C3C-9852-4BC0-9760-9FDD23EB94C4}">
      <dgm:prSet/>
      <dgm:spPr/>
      <dgm:t>
        <a:bodyPr/>
        <a:lstStyle/>
        <a:p>
          <a:endParaRPr lang="en-US"/>
        </a:p>
      </dgm:t>
    </dgm:pt>
    <dgm:pt modelId="{C5230627-4166-467C-B367-6606834A32BF}" type="sibTrans" cxnId="{CFC41C3C-9852-4BC0-9760-9FDD23EB94C4}">
      <dgm:prSet/>
      <dgm:spPr/>
      <dgm:t>
        <a:bodyPr/>
        <a:lstStyle/>
        <a:p>
          <a:endParaRPr lang="en-US"/>
        </a:p>
      </dgm:t>
    </dgm:pt>
    <dgm:pt modelId="{29B70A13-3266-45D7-898B-AEE547244FE4}">
      <dgm:prSet/>
      <dgm:spPr/>
      <dgm:t>
        <a:bodyPr/>
        <a:lstStyle/>
        <a:p>
          <a:r>
            <a:rPr lang="en-US"/>
            <a:t>Programming: R, Python, Markdown, SPSS tools</a:t>
          </a:r>
        </a:p>
      </dgm:t>
    </dgm:pt>
    <dgm:pt modelId="{75D35957-5335-4370-A86E-52BF03232D72}" type="parTrans" cxnId="{C5FFB447-502B-4E0C-A64F-6B9FBED0475E}">
      <dgm:prSet/>
      <dgm:spPr/>
      <dgm:t>
        <a:bodyPr/>
        <a:lstStyle/>
        <a:p>
          <a:endParaRPr lang="en-US"/>
        </a:p>
      </dgm:t>
    </dgm:pt>
    <dgm:pt modelId="{0E1B2F72-76DB-468A-A1B5-980136B3C4EF}" type="sibTrans" cxnId="{C5FFB447-502B-4E0C-A64F-6B9FBED0475E}">
      <dgm:prSet/>
      <dgm:spPr/>
      <dgm:t>
        <a:bodyPr/>
        <a:lstStyle/>
        <a:p>
          <a:endParaRPr lang="en-US"/>
        </a:p>
      </dgm:t>
    </dgm:pt>
    <dgm:pt modelId="{9FF15934-F395-48D6-A335-A5124119ED49}">
      <dgm:prSet/>
      <dgm:spPr/>
      <dgm:t>
        <a:bodyPr/>
        <a:lstStyle/>
        <a:p>
          <a:r>
            <a:rPr lang="en-US"/>
            <a:t>Projects: Academic research, data visualization, custom library development, statistical data analysis (Bayesian statistics, network sciences, Structural Equation Modeling).</a:t>
          </a:r>
        </a:p>
      </dgm:t>
    </dgm:pt>
    <dgm:pt modelId="{F70B528F-4850-42B6-9E8E-CD67CA05A519}" type="parTrans" cxnId="{05CE106B-0410-4118-8AD8-F565F50D8368}">
      <dgm:prSet/>
      <dgm:spPr/>
      <dgm:t>
        <a:bodyPr/>
        <a:lstStyle/>
        <a:p>
          <a:endParaRPr lang="en-US"/>
        </a:p>
      </dgm:t>
    </dgm:pt>
    <dgm:pt modelId="{31644426-170F-4D39-AC58-43D4B6DE8D1D}" type="sibTrans" cxnId="{05CE106B-0410-4118-8AD8-F565F50D8368}">
      <dgm:prSet/>
      <dgm:spPr/>
      <dgm:t>
        <a:bodyPr/>
        <a:lstStyle/>
        <a:p>
          <a:endParaRPr lang="en-US"/>
        </a:p>
      </dgm:t>
    </dgm:pt>
    <dgm:pt modelId="{7FC22EE3-5ABC-458C-A439-C84E6F1D5D8B}" type="pres">
      <dgm:prSet presAssocID="{FB73588C-3461-4ABB-AA2A-E48A20867CDB}" presName="Name0" presStyleCnt="0">
        <dgm:presLayoutVars>
          <dgm:dir/>
          <dgm:animLvl val="lvl"/>
          <dgm:resizeHandles val="exact"/>
        </dgm:presLayoutVars>
      </dgm:prSet>
      <dgm:spPr/>
    </dgm:pt>
    <dgm:pt modelId="{69B8A334-8728-4D7B-9CB7-4895A5FF9D71}" type="pres">
      <dgm:prSet presAssocID="{09AD41B4-1403-4AD6-8D9A-D75ACC14468B}" presName="composite" presStyleCnt="0"/>
      <dgm:spPr/>
    </dgm:pt>
    <dgm:pt modelId="{C3BA0C1F-B19C-42CD-805A-4C61D093851D}" type="pres">
      <dgm:prSet presAssocID="{09AD41B4-1403-4AD6-8D9A-D75ACC14468B}" presName="parTx" presStyleLbl="alignNode1" presStyleIdx="0" presStyleCnt="4" custLinFactNeighborX="-2009" custLinFactNeighborY="1135">
        <dgm:presLayoutVars>
          <dgm:chMax val="0"/>
          <dgm:chPref val="0"/>
          <dgm:bulletEnabled val="1"/>
        </dgm:presLayoutVars>
      </dgm:prSet>
      <dgm:spPr/>
    </dgm:pt>
    <dgm:pt modelId="{7D6B6194-8D5E-4B6C-A9EE-50EBBCF376C5}" type="pres">
      <dgm:prSet presAssocID="{09AD41B4-1403-4AD6-8D9A-D75ACC14468B}" presName="desTx" presStyleLbl="alignAccFollowNode1" presStyleIdx="0" presStyleCnt="4">
        <dgm:presLayoutVars>
          <dgm:bulletEnabled val="1"/>
        </dgm:presLayoutVars>
      </dgm:prSet>
      <dgm:spPr/>
    </dgm:pt>
    <dgm:pt modelId="{B0D299D8-A3E8-413C-8D88-839F535B4B4F}" type="pres">
      <dgm:prSet presAssocID="{49497319-9CBE-446B-8818-7815E6197737}" presName="space" presStyleCnt="0"/>
      <dgm:spPr/>
    </dgm:pt>
    <dgm:pt modelId="{A74AB8C9-E741-424F-B6FD-2580021DEB30}" type="pres">
      <dgm:prSet presAssocID="{47B3F486-54EA-4F66-87E8-899012C41ACD}" presName="composite" presStyleCnt="0"/>
      <dgm:spPr/>
    </dgm:pt>
    <dgm:pt modelId="{79BECD09-8EBF-4AB4-8A13-8D92CA9F73EA}" type="pres">
      <dgm:prSet presAssocID="{47B3F486-54EA-4F66-87E8-899012C41ACD}" presName="parTx" presStyleLbl="alignNode1" presStyleIdx="1" presStyleCnt="4">
        <dgm:presLayoutVars>
          <dgm:chMax val="0"/>
          <dgm:chPref val="0"/>
          <dgm:bulletEnabled val="1"/>
        </dgm:presLayoutVars>
      </dgm:prSet>
      <dgm:spPr/>
    </dgm:pt>
    <dgm:pt modelId="{0B3D14E1-7C26-4CB2-9729-2026ACDDA17D}" type="pres">
      <dgm:prSet presAssocID="{47B3F486-54EA-4F66-87E8-899012C41ACD}" presName="desTx" presStyleLbl="alignAccFollowNode1" presStyleIdx="1" presStyleCnt="4">
        <dgm:presLayoutVars>
          <dgm:bulletEnabled val="1"/>
        </dgm:presLayoutVars>
      </dgm:prSet>
      <dgm:spPr/>
    </dgm:pt>
    <dgm:pt modelId="{BA3CD3F4-BA2B-4E73-A0DF-AB85D0C36B4F}" type="pres">
      <dgm:prSet presAssocID="{0A8009C7-6596-4651-BEE7-DE373F5EA95C}" presName="space" presStyleCnt="0"/>
      <dgm:spPr/>
    </dgm:pt>
    <dgm:pt modelId="{28712173-2269-4D64-874D-8ECC1D153315}" type="pres">
      <dgm:prSet presAssocID="{CE7B37BB-3A0E-49C8-B195-01BEE9E2B206}" presName="composite" presStyleCnt="0"/>
      <dgm:spPr/>
    </dgm:pt>
    <dgm:pt modelId="{0DF2D6D7-58C5-4A7A-B2A6-828C9E413EC8}" type="pres">
      <dgm:prSet presAssocID="{CE7B37BB-3A0E-49C8-B195-01BEE9E2B206}" presName="parTx" presStyleLbl="alignNode1" presStyleIdx="2" presStyleCnt="4">
        <dgm:presLayoutVars>
          <dgm:chMax val="0"/>
          <dgm:chPref val="0"/>
          <dgm:bulletEnabled val="1"/>
        </dgm:presLayoutVars>
      </dgm:prSet>
      <dgm:spPr/>
    </dgm:pt>
    <dgm:pt modelId="{14DFD1CE-8D58-4B56-83A6-62B588C9A534}" type="pres">
      <dgm:prSet presAssocID="{CE7B37BB-3A0E-49C8-B195-01BEE9E2B206}" presName="desTx" presStyleLbl="alignAccFollowNode1" presStyleIdx="2" presStyleCnt="4">
        <dgm:presLayoutVars>
          <dgm:bulletEnabled val="1"/>
        </dgm:presLayoutVars>
      </dgm:prSet>
      <dgm:spPr/>
    </dgm:pt>
    <dgm:pt modelId="{E5AC9A7B-97DF-4252-93C6-7412D51D42C8}" type="pres">
      <dgm:prSet presAssocID="{55B061C2-5835-40C4-A2BE-E80F660FE116}" presName="space" presStyleCnt="0"/>
      <dgm:spPr/>
    </dgm:pt>
    <dgm:pt modelId="{F9D63CCC-1A39-4A13-8CAF-8A967774F9F9}" type="pres">
      <dgm:prSet presAssocID="{91A473F0-2A65-483B-85A0-4FB77E102CC4}" presName="composite" presStyleCnt="0"/>
      <dgm:spPr/>
    </dgm:pt>
    <dgm:pt modelId="{C2847499-92DA-42FD-BB6E-6351FB5910F3}" type="pres">
      <dgm:prSet presAssocID="{91A473F0-2A65-483B-85A0-4FB77E102CC4}" presName="parTx" presStyleLbl="alignNode1" presStyleIdx="3" presStyleCnt="4">
        <dgm:presLayoutVars>
          <dgm:chMax val="0"/>
          <dgm:chPref val="0"/>
          <dgm:bulletEnabled val="1"/>
        </dgm:presLayoutVars>
      </dgm:prSet>
      <dgm:spPr/>
    </dgm:pt>
    <dgm:pt modelId="{6D9B8F22-83F4-4D00-90DB-EAC779D2EA3C}" type="pres">
      <dgm:prSet presAssocID="{91A473F0-2A65-483B-85A0-4FB77E102CC4}" presName="desTx" presStyleLbl="alignAccFollowNode1" presStyleIdx="3" presStyleCnt="4">
        <dgm:presLayoutVars>
          <dgm:bulletEnabled val="1"/>
        </dgm:presLayoutVars>
      </dgm:prSet>
      <dgm:spPr/>
    </dgm:pt>
  </dgm:ptLst>
  <dgm:cxnLst>
    <dgm:cxn modelId="{7FC7F603-19FC-45B0-82A2-5533A3B00E40}" srcId="{47B3F486-54EA-4F66-87E8-899012C41ACD}" destId="{26944C35-2BA2-4D79-A211-39B5A00848B2}" srcOrd="0" destOrd="0" parTransId="{AC884E3E-A2AB-4B6B-B72B-DEA44AD59C5D}" sibTransId="{965A7483-83CC-492A-85E4-5CF3C1AEC415}"/>
    <dgm:cxn modelId="{F96BCF0E-D973-4F52-87EF-657785775D58}" type="presOf" srcId="{29B70A13-3266-45D7-898B-AEE547244FE4}" destId="{6D9B8F22-83F4-4D00-90DB-EAC779D2EA3C}" srcOrd="0" destOrd="0" presId="urn:microsoft.com/office/officeart/2005/8/layout/hList1"/>
    <dgm:cxn modelId="{0AAC1D24-D3D8-4F61-8B03-116D327FCEEA}" type="presOf" srcId="{609C6697-6984-4997-BA1C-478C30A8BED7}" destId="{14DFD1CE-8D58-4B56-83A6-62B588C9A534}" srcOrd="0" destOrd="0" presId="urn:microsoft.com/office/officeart/2005/8/layout/hList1"/>
    <dgm:cxn modelId="{E50BDC2C-968C-479E-AC54-9305E7AC26E4}" type="presOf" srcId="{C12DCE8D-1B5D-424F-BD74-BB214E4EFF8D}" destId="{0B3D14E1-7C26-4CB2-9729-2026ACDDA17D}" srcOrd="0" destOrd="1" presId="urn:microsoft.com/office/officeart/2005/8/layout/hList1"/>
    <dgm:cxn modelId="{06405B30-1E98-4A96-9BF7-687FBDCB6AF1}" type="presOf" srcId="{FB73588C-3461-4ABB-AA2A-E48A20867CDB}" destId="{7FC22EE3-5ABC-458C-A439-C84E6F1D5D8B}" srcOrd="0" destOrd="0" presId="urn:microsoft.com/office/officeart/2005/8/layout/hList1"/>
    <dgm:cxn modelId="{7606AF3B-F979-448F-9034-5CA284771CAF}" srcId="{FB73588C-3461-4ABB-AA2A-E48A20867CDB}" destId="{47B3F486-54EA-4F66-87E8-899012C41ACD}" srcOrd="1" destOrd="0" parTransId="{76A69D6D-BCBE-495A-815E-82753A322A45}" sibTransId="{0A8009C7-6596-4651-BEE7-DE373F5EA95C}"/>
    <dgm:cxn modelId="{CFC41C3C-9852-4BC0-9760-9FDD23EB94C4}" srcId="{FB73588C-3461-4ABB-AA2A-E48A20867CDB}" destId="{91A473F0-2A65-483B-85A0-4FB77E102CC4}" srcOrd="3" destOrd="0" parTransId="{8A014A6E-A526-4AD0-AE33-0DA974A80CD6}" sibTransId="{C5230627-4166-467C-B367-6606834A32BF}"/>
    <dgm:cxn modelId="{B6B83942-4969-4E55-9C14-0AC03EE1FC08}" type="presOf" srcId="{9FF15934-F395-48D6-A335-A5124119ED49}" destId="{6D9B8F22-83F4-4D00-90DB-EAC779D2EA3C}" srcOrd="0" destOrd="1" presId="urn:microsoft.com/office/officeart/2005/8/layout/hList1"/>
    <dgm:cxn modelId="{5A8F0E66-9DFC-40D9-A24D-9D63F2B147F3}" type="presOf" srcId="{26944C35-2BA2-4D79-A211-39B5A00848B2}" destId="{0B3D14E1-7C26-4CB2-9729-2026ACDDA17D}" srcOrd="0" destOrd="0" presId="urn:microsoft.com/office/officeart/2005/8/layout/hList1"/>
    <dgm:cxn modelId="{C5108666-650F-4E09-A904-B22B88F09EB2}" type="presOf" srcId="{53DA5FF0-3E37-405E-92DB-A00D5A890CA0}" destId="{7D6B6194-8D5E-4B6C-A9EE-50EBBCF376C5}" srcOrd="0" destOrd="1" presId="urn:microsoft.com/office/officeart/2005/8/layout/hList1"/>
    <dgm:cxn modelId="{C5FFB447-502B-4E0C-A64F-6B9FBED0475E}" srcId="{91A473F0-2A65-483B-85A0-4FB77E102CC4}" destId="{29B70A13-3266-45D7-898B-AEE547244FE4}" srcOrd="0" destOrd="0" parTransId="{75D35957-5335-4370-A86E-52BF03232D72}" sibTransId="{0E1B2F72-76DB-468A-A1B5-980136B3C4EF}"/>
    <dgm:cxn modelId="{05CE106B-0410-4118-8AD8-F565F50D8368}" srcId="{91A473F0-2A65-483B-85A0-4FB77E102CC4}" destId="{9FF15934-F395-48D6-A335-A5124119ED49}" srcOrd="1" destOrd="0" parTransId="{F70B528F-4850-42B6-9E8E-CD67CA05A519}" sibTransId="{31644426-170F-4D39-AC58-43D4B6DE8D1D}"/>
    <dgm:cxn modelId="{86BEA952-29D2-4CA6-88BC-E3D776DD642F}" srcId="{09AD41B4-1403-4AD6-8D9A-D75ACC14468B}" destId="{495B70AD-FD10-43F6-851C-6E5D2945ED24}" srcOrd="0" destOrd="0" parTransId="{39253978-0AC9-4B05-9A28-C3FBE198F610}" sibTransId="{81B19359-0411-4D57-A6F6-286A685E8B62}"/>
    <dgm:cxn modelId="{895CE782-93AB-4C7F-BD15-6C9E6480A327}" srcId="{09AD41B4-1403-4AD6-8D9A-D75ACC14468B}" destId="{53DA5FF0-3E37-405E-92DB-A00D5A890CA0}" srcOrd="1" destOrd="0" parTransId="{3BAF357C-5D4A-4523-B157-8E9E19BCC56D}" sibTransId="{1A440F6A-7DFC-411F-B841-891212B605ED}"/>
    <dgm:cxn modelId="{EE5F3A9B-1635-4483-A80C-3DFDD5EEA05B}" type="presOf" srcId="{495B70AD-FD10-43F6-851C-6E5D2945ED24}" destId="{7D6B6194-8D5E-4B6C-A9EE-50EBBCF376C5}" srcOrd="0" destOrd="0" presId="urn:microsoft.com/office/officeart/2005/8/layout/hList1"/>
    <dgm:cxn modelId="{74F639A2-D2E5-43A6-B88E-29145780720C}" type="presOf" srcId="{91A473F0-2A65-483B-85A0-4FB77E102CC4}" destId="{C2847499-92DA-42FD-BB6E-6351FB5910F3}" srcOrd="0" destOrd="0" presId="urn:microsoft.com/office/officeart/2005/8/layout/hList1"/>
    <dgm:cxn modelId="{DD9986A6-6C86-4F39-9EB9-7237BB3B802A}" type="presOf" srcId="{30C2A799-AA95-416D-9915-75D47F6BFBB7}" destId="{14DFD1CE-8D58-4B56-83A6-62B588C9A534}" srcOrd="0" destOrd="1" presId="urn:microsoft.com/office/officeart/2005/8/layout/hList1"/>
    <dgm:cxn modelId="{E07EA5A6-903D-48AF-8D08-134B937EECF6}" type="presOf" srcId="{47B3F486-54EA-4F66-87E8-899012C41ACD}" destId="{79BECD09-8EBF-4AB4-8A13-8D92CA9F73EA}" srcOrd="0" destOrd="0" presId="urn:microsoft.com/office/officeart/2005/8/layout/hList1"/>
    <dgm:cxn modelId="{155503B7-A3D5-4DCE-AC5F-CD8591DB39F9}" type="presOf" srcId="{09AD41B4-1403-4AD6-8D9A-D75ACC14468B}" destId="{C3BA0C1F-B19C-42CD-805A-4C61D093851D}" srcOrd="0" destOrd="0" presId="urn:microsoft.com/office/officeart/2005/8/layout/hList1"/>
    <dgm:cxn modelId="{5329B9B7-1FB8-40E9-AAB3-AEEDA16FEAC8}" srcId="{47B3F486-54EA-4F66-87E8-899012C41ACD}" destId="{C12DCE8D-1B5D-424F-BD74-BB214E4EFF8D}" srcOrd="1" destOrd="0" parTransId="{4CF4DF64-3235-485D-9C13-6902023F952A}" sibTransId="{89ECCCC7-D5D2-43C5-8CE2-6504460342F6}"/>
    <dgm:cxn modelId="{D57370C9-619C-48F9-ACDE-97A055D9AEE9}" srcId="{CE7B37BB-3A0E-49C8-B195-01BEE9E2B206}" destId="{609C6697-6984-4997-BA1C-478C30A8BED7}" srcOrd="0" destOrd="0" parTransId="{C3D286E7-EBCD-4C76-94DE-6C3E29287B53}" sibTransId="{3FC7DBB5-6E04-4C37-97AA-9C05C33AF0B4}"/>
    <dgm:cxn modelId="{297027E7-199B-48F2-9F7C-DC125990A904}" srcId="{CE7B37BB-3A0E-49C8-B195-01BEE9E2B206}" destId="{30C2A799-AA95-416D-9915-75D47F6BFBB7}" srcOrd="1" destOrd="0" parTransId="{623EEA13-5072-4A45-8669-196C116EEFAE}" sibTransId="{BAC5D067-3F6C-4669-A0D5-9A7112863DEB}"/>
    <dgm:cxn modelId="{D3475DEC-399F-4FBC-9CA3-DD86CEF8738A}" type="presOf" srcId="{CE7B37BB-3A0E-49C8-B195-01BEE9E2B206}" destId="{0DF2D6D7-58C5-4A7A-B2A6-828C9E413EC8}" srcOrd="0" destOrd="0" presId="urn:microsoft.com/office/officeart/2005/8/layout/hList1"/>
    <dgm:cxn modelId="{B1B3A4F0-8A1F-4B8F-BE56-B6DC651D8F0A}" srcId="{FB73588C-3461-4ABB-AA2A-E48A20867CDB}" destId="{09AD41B4-1403-4AD6-8D9A-D75ACC14468B}" srcOrd="0" destOrd="0" parTransId="{1E245F4F-1BF9-4C81-B658-5048CD7996F7}" sibTransId="{49497319-9CBE-446B-8818-7815E6197737}"/>
    <dgm:cxn modelId="{F2EC7DFE-95AA-44A8-8163-86F4D8833EBF}" srcId="{FB73588C-3461-4ABB-AA2A-E48A20867CDB}" destId="{CE7B37BB-3A0E-49C8-B195-01BEE9E2B206}" srcOrd="2" destOrd="0" parTransId="{88F59C95-8551-4BC4-AD2A-3963466EA389}" sibTransId="{55B061C2-5835-40C4-A2BE-E80F660FE116}"/>
    <dgm:cxn modelId="{AF397B55-1752-46FD-B206-1B04C9D7F656}" type="presParOf" srcId="{7FC22EE3-5ABC-458C-A439-C84E6F1D5D8B}" destId="{69B8A334-8728-4D7B-9CB7-4895A5FF9D71}" srcOrd="0" destOrd="0" presId="urn:microsoft.com/office/officeart/2005/8/layout/hList1"/>
    <dgm:cxn modelId="{B2798F92-1ECA-4C9A-AC80-B3FCD32B78C3}" type="presParOf" srcId="{69B8A334-8728-4D7B-9CB7-4895A5FF9D71}" destId="{C3BA0C1F-B19C-42CD-805A-4C61D093851D}" srcOrd="0" destOrd="0" presId="urn:microsoft.com/office/officeart/2005/8/layout/hList1"/>
    <dgm:cxn modelId="{84D52630-1028-4579-9CFE-D1DD2EB49D48}" type="presParOf" srcId="{69B8A334-8728-4D7B-9CB7-4895A5FF9D71}" destId="{7D6B6194-8D5E-4B6C-A9EE-50EBBCF376C5}" srcOrd="1" destOrd="0" presId="urn:microsoft.com/office/officeart/2005/8/layout/hList1"/>
    <dgm:cxn modelId="{FA6AD8EC-FAFC-43DA-BBA5-7FB7D0C99CFA}" type="presParOf" srcId="{7FC22EE3-5ABC-458C-A439-C84E6F1D5D8B}" destId="{B0D299D8-A3E8-413C-8D88-839F535B4B4F}" srcOrd="1" destOrd="0" presId="urn:microsoft.com/office/officeart/2005/8/layout/hList1"/>
    <dgm:cxn modelId="{F31F5A79-771F-425F-B945-C747CFCF755B}" type="presParOf" srcId="{7FC22EE3-5ABC-458C-A439-C84E6F1D5D8B}" destId="{A74AB8C9-E741-424F-B6FD-2580021DEB30}" srcOrd="2" destOrd="0" presId="urn:microsoft.com/office/officeart/2005/8/layout/hList1"/>
    <dgm:cxn modelId="{E82BB5D9-7292-43D2-9794-443289CD2BD7}" type="presParOf" srcId="{A74AB8C9-E741-424F-B6FD-2580021DEB30}" destId="{79BECD09-8EBF-4AB4-8A13-8D92CA9F73EA}" srcOrd="0" destOrd="0" presId="urn:microsoft.com/office/officeart/2005/8/layout/hList1"/>
    <dgm:cxn modelId="{4527AD78-394E-4C8E-9215-B50BE10E654F}" type="presParOf" srcId="{A74AB8C9-E741-424F-B6FD-2580021DEB30}" destId="{0B3D14E1-7C26-4CB2-9729-2026ACDDA17D}" srcOrd="1" destOrd="0" presId="urn:microsoft.com/office/officeart/2005/8/layout/hList1"/>
    <dgm:cxn modelId="{929790A7-F2DE-4DD7-98B3-6730327E07BB}" type="presParOf" srcId="{7FC22EE3-5ABC-458C-A439-C84E6F1D5D8B}" destId="{BA3CD3F4-BA2B-4E73-A0DF-AB85D0C36B4F}" srcOrd="3" destOrd="0" presId="urn:microsoft.com/office/officeart/2005/8/layout/hList1"/>
    <dgm:cxn modelId="{AE6E107D-B36D-43B0-8ADD-682612C526FC}" type="presParOf" srcId="{7FC22EE3-5ABC-458C-A439-C84E6F1D5D8B}" destId="{28712173-2269-4D64-874D-8ECC1D153315}" srcOrd="4" destOrd="0" presId="urn:microsoft.com/office/officeart/2005/8/layout/hList1"/>
    <dgm:cxn modelId="{49FA6C68-D014-4687-8C39-734EF0F46319}" type="presParOf" srcId="{28712173-2269-4D64-874D-8ECC1D153315}" destId="{0DF2D6D7-58C5-4A7A-B2A6-828C9E413EC8}" srcOrd="0" destOrd="0" presId="urn:microsoft.com/office/officeart/2005/8/layout/hList1"/>
    <dgm:cxn modelId="{22F34C6E-F491-4481-B77D-C69D4D0E0C28}" type="presParOf" srcId="{28712173-2269-4D64-874D-8ECC1D153315}" destId="{14DFD1CE-8D58-4B56-83A6-62B588C9A534}" srcOrd="1" destOrd="0" presId="urn:microsoft.com/office/officeart/2005/8/layout/hList1"/>
    <dgm:cxn modelId="{39601FED-F2F9-418E-8B72-F09C6EEDE160}" type="presParOf" srcId="{7FC22EE3-5ABC-458C-A439-C84E6F1D5D8B}" destId="{E5AC9A7B-97DF-4252-93C6-7412D51D42C8}" srcOrd="5" destOrd="0" presId="urn:microsoft.com/office/officeart/2005/8/layout/hList1"/>
    <dgm:cxn modelId="{DF9B2A94-E0FF-4E5B-B28D-4295DC3DA01B}" type="presParOf" srcId="{7FC22EE3-5ABC-458C-A439-C84E6F1D5D8B}" destId="{F9D63CCC-1A39-4A13-8CAF-8A967774F9F9}" srcOrd="6" destOrd="0" presId="urn:microsoft.com/office/officeart/2005/8/layout/hList1"/>
    <dgm:cxn modelId="{83831F47-2EAF-47E8-B562-E6F979D2ADC5}" type="presParOf" srcId="{F9D63CCC-1A39-4A13-8CAF-8A967774F9F9}" destId="{C2847499-92DA-42FD-BB6E-6351FB5910F3}" srcOrd="0" destOrd="0" presId="urn:microsoft.com/office/officeart/2005/8/layout/hList1"/>
    <dgm:cxn modelId="{1CF04E55-AC95-4C11-823B-DC0AF6C3EB43}" type="presParOf" srcId="{F9D63CCC-1A39-4A13-8CAF-8A967774F9F9}" destId="{6D9B8F22-83F4-4D00-90DB-EAC779D2EA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3588C-3461-4ABB-AA2A-E48A20867CD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9AD41B4-1403-4AD6-8D9A-D75ACC14468B}">
      <dgm:prSet custT="1"/>
      <dgm:spPr>
        <a:solidFill>
          <a:srgbClr val="0E2841"/>
        </a:solidFill>
        <a:ln w="19050" cap="flat" cmpd="sng" algn="ctr">
          <a:solidFill>
            <a:prstClr val="white">
              <a:hueOff val="0"/>
              <a:satOff val="0"/>
              <a:lumOff val="0"/>
              <a:alphaOff val="0"/>
            </a:prstClr>
          </a:solidFill>
          <a:prstDash val="solid"/>
          <a:miter lim="800000"/>
        </a:ln>
        <a:effectLst/>
      </dgm:spPr>
      <dgm:t>
        <a:bodyPr spcFirstLastPara="0" vert="horz" wrap="square" lIns="57150" tIns="28575" rIns="57150" bIns="28575" numCol="1" spcCol="1270" anchor="ctr" anchorCtr="0"/>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AVAYA  - Senior Research Scientist (2019-2024)</a:t>
          </a:r>
          <a:endParaRPr lang="en-US" sz="1500" kern="1200">
            <a:solidFill>
              <a:prstClr val="white"/>
            </a:solidFill>
            <a:latin typeface="Aptos" panose="02110004020202020204"/>
            <a:ea typeface="+mn-ea"/>
            <a:cs typeface="+mn-cs"/>
          </a:endParaRPr>
        </a:p>
      </dgm:t>
    </dgm:pt>
    <dgm:pt modelId="{1E245F4F-1BF9-4C81-B658-5048CD7996F7}" type="parTrans" cxnId="{B1B3A4F0-8A1F-4B8F-BE56-B6DC651D8F0A}">
      <dgm:prSet/>
      <dgm:spPr/>
      <dgm:t>
        <a:bodyPr/>
        <a:lstStyle/>
        <a:p>
          <a:endParaRPr lang="en-US"/>
        </a:p>
      </dgm:t>
    </dgm:pt>
    <dgm:pt modelId="{49497319-9CBE-446B-8818-7815E6197737}" type="sibTrans" cxnId="{B1B3A4F0-8A1F-4B8F-BE56-B6DC651D8F0A}">
      <dgm:prSet/>
      <dgm:spPr/>
      <dgm:t>
        <a:bodyPr/>
        <a:lstStyle/>
        <a:p>
          <a:endParaRPr lang="en-US"/>
        </a:p>
      </dgm:t>
    </dgm:pt>
    <dgm:pt modelId="{47B3F486-54EA-4F66-87E8-899012C41ACD}">
      <dgm:prSet custT="1"/>
      <dgm:spPr>
        <a:solidFill>
          <a:srgbClr val="0E2841"/>
        </a:solidFill>
        <a:ln w="19050" cap="flat" cmpd="sng" algn="ctr">
          <a:solidFill>
            <a:prstClr val="white">
              <a:hueOff val="0"/>
              <a:satOff val="0"/>
              <a:lumOff val="0"/>
              <a:alphaOff val="0"/>
            </a:prstClr>
          </a:solidFill>
          <a:prstDash val="solid"/>
          <a:miter lim="800000"/>
        </a:ln>
        <a:effectLst/>
      </dgm:spPr>
      <dgm:t>
        <a:bodyPr spcFirstLastPara="0" vert="horz" wrap="square" lIns="57150" tIns="28575" rIns="57150" bIns="28575" numCol="1" spcCol="1270" anchor="ctr" anchorCtr="0"/>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Vodafone – Customer Experience (CX) Data Analyst (2017-2019)</a:t>
          </a:r>
          <a:endParaRPr lang="en-US" sz="1500" kern="1200">
            <a:solidFill>
              <a:prstClr val="white"/>
            </a:solidFill>
            <a:latin typeface="Aptos" panose="02110004020202020204"/>
            <a:ea typeface="+mn-ea"/>
            <a:cs typeface="+mn-cs"/>
          </a:endParaRPr>
        </a:p>
      </dgm:t>
    </dgm:pt>
    <dgm:pt modelId="{76A69D6D-BCBE-495A-815E-82753A322A45}" type="parTrans" cxnId="{7606AF3B-F979-448F-9034-5CA284771CAF}">
      <dgm:prSet/>
      <dgm:spPr/>
      <dgm:t>
        <a:bodyPr/>
        <a:lstStyle/>
        <a:p>
          <a:endParaRPr lang="en-US"/>
        </a:p>
      </dgm:t>
    </dgm:pt>
    <dgm:pt modelId="{0A8009C7-6596-4651-BEE7-DE373F5EA95C}" type="sibTrans" cxnId="{7606AF3B-F979-448F-9034-5CA284771CAF}">
      <dgm:prSet/>
      <dgm:spPr/>
      <dgm:t>
        <a:bodyPr/>
        <a:lstStyle/>
        <a:p>
          <a:endParaRPr lang="en-US"/>
        </a:p>
      </dgm:t>
    </dgm:pt>
    <dgm:pt modelId="{26944C35-2BA2-4D79-A211-39B5A00848B2}">
      <dgm:prSet/>
      <dgm:spPr/>
      <dgm:t>
        <a:bodyPr/>
        <a:lstStyle/>
        <a:p>
          <a:r>
            <a:rPr lang="en-US"/>
            <a:t>Internal business reviews, prezentations, conferences</a:t>
          </a:r>
        </a:p>
      </dgm:t>
    </dgm:pt>
    <dgm:pt modelId="{AC884E3E-A2AB-4B6B-B72B-DEA44AD59C5D}" type="parTrans" cxnId="{7FC7F603-19FC-45B0-82A2-5533A3B00E40}">
      <dgm:prSet/>
      <dgm:spPr/>
      <dgm:t>
        <a:bodyPr/>
        <a:lstStyle/>
        <a:p>
          <a:endParaRPr lang="en-US"/>
        </a:p>
      </dgm:t>
    </dgm:pt>
    <dgm:pt modelId="{965A7483-83CC-492A-85E4-5CF3C1AEC415}" type="sibTrans" cxnId="{7FC7F603-19FC-45B0-82A2-5533A3B00E40}">
      <dgm:prSet/>
      <dgm:spPr/>
      <dgm:t>
        <a:bodyPr/>
        <a:lstStyle/>
        <a:p>
          <a:endParaRPr lang="en-US"/>
        </a:p>
      </dgm:t>
    </dgm:pt>
    <dgm:pt modelId="{CE7B37BB-3A0E-49C8-B195-01BEE9E2B206}">
      <dgm:prSet custT="1"/>
      <dgm:spPr>
        <a:solidFill>
          <a:srgbClr val="0E2841"/>
        </a:solidFill>
        <a:ln w="19050" cap="flat" cmpd="sng" algn="ctr">
          <a:solidFill>
            <a:prstClr val="white">
              <a:hueOff val="0"/>
              <a:satOff val="0"/>
              <a:lumOff val="0"/>
              <a:alphaOff val="0"/>
            </a:prstClr>
          </a:solidFill>
          <a:prstDash val="solid"/>
          <a:miter lim="800000"/>
        </a:ln>
        <a:effectLst/>
      </dgm:spPr>
      <dgm:t>
        <a:bodyPr spcFirstLastPara="0" vert="horz" wrap="square" lIns="57150" tIns="28575" rIns="57150" bIns="28575" numCol="1" spcCol="1270" anchor="ctr" anchorCtr="0"/>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IBM – Business and Data Analyst (2016-2017)</a:t>
          </a:r>
          <a:endParaRPr lang="en-US" sz="1500" kern="1200">
            <a:solidFill>
              <a:prstClr val="white"/>
            </a:solidFill>
            <a:latin typeface="Aptos" panose="02110004020202020204"/>
            <a:ea typeface="+mn-ea"/>
            <a:cs typeface="+mn-cs"/>
          </a:endParaRPr>
        </a:p>
      </dgm:t>
    </dgm:pt>
    <dgm:pt modelId="{88F59C95-8551-4BC4-AD2A-3963466EA389}" type="parTrans" cxnId="{F2EC7DFE-95AA-44A8-8163-86F4D8833EBF}">
      <dgm:prSet/>
      <dgm:spPr/>
      <dgm:t>
        <a:bodyPr/>
        <a:lstStyle/>
        <a:p>
          <a:endParaRPr lang="en-US"/>
        </a:p>
      </dgm:t>
    </dgm:pt>
    <dgm:pt modelId="{55B061C2-5835-40C4-A2BE-E80F660FE116}" type="sibTrans" cxnId="{F2EC7DFE-95AA-44A8-8163-86F4D8833EBF}">
      <dgm:prSet/>
      <dgm:spPr/>
      <dgm:t>
        <a:bodyPr/>
        <a:lstStyle/>
        <a:p>
          <a:endParaRPr lang="en-US"/>
        </a:p>
      </dgm:t>
    </dgm:pt>
    <dgm:pt modelId="{609C6697-6984-4997-BA1C-478C30A8BED7}">
      <dgm:prSet/>
      <dgm:spPr/>
      <dgm:t>
        <a:bodyPr/>
        <a:lstStyle/>
        <a:p>
          <a:r>
            <a:rPr lang="en-US"/>
            <a:t>Educational plan for Agile squads on processes, process automation and methology</a:t>
          </a:r>
        </a:p>
      </dgm:t>
    </dgm:pt>
    <dgm:pt modelId="{C3D286E7-EBCD-4C76-94DE-6C3E29287B53}" type="parTrans" cxnId="{D57370C9-619C-48F9-ACDE-97A055D9AEE9}">
      <dgm:prSet/>
      <dgm:spPr/>
      <dgm:t>
        <a:bodyPr/>
        <a:lstStyle/>
        <a:p>
          <a:endParaRPr lang="en-US"/>
        </a:p>
      </dgm:t>
    </dgm:pt>
    <dgm:pt modelId="{3FC7DBB5-6E04-4C37-97AA-9C05C33AF0B4}" type="sibTrans" cxnId="{D57370C9-619C-48F9-ACDE-97A055D9AEE9}">
      <dgm:prSet/>
      <dgm:spPr/>
      <dgm:t>
        <a:bodyPr/>
        <a:lstStyle/>
        <a:p>
          <a:endParaRPr lang="en-US"/>
        </a:p>
      </dgm:t>
    </dgm:pt>
    <dgm:pt modelId="{91A473F0-2A65-483B-85A0-4FB77E102CC4}">
      <dgm:prSet custT="1"/>
      <dgm:spPr>
        <a:solidFill>
          <a:srgbClr val="0E2841"/>
        </a:solidFill>
        <a:ln w="19050" cap="flat" cmpd="sng" algn="ctr">
          <a:solidFill>
            <a:prstClr val="white">
              <a:hueOff val="0"/>
              <a:satOff val="0"/>
              <a:lumOff val="0"/>
              <a:alphaOff val="0"/>
            </a:prstClr>
          </a:solidFill>
          <a:prstDash val="solid"/>
          <a:miter lim="800000"/>
        </a:ln>
        <a:effectLst/>
      </dgm:spPr>
      <dgm:t>
        <a:bodyPr spcFirstLastPara="0" vert="horz" wrap="square" lIns="57150" tIns="28575" rIns="57150" bIns="28575" numCol="1" spcCol="1270" anchor="ctr" anchorCtr="0"/>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Research Associate (Eötvös University of Sciences, Emotional Regulation Research Group) (2018-present)</a:t>
          </a:r>
          <a:endParaRPr lang="en-US" sz="1500" kern="1200">
            <a:solidFill>
              <a:prstClr val="white"/>
            </a:solidFill>
            <a:latin typeface="Aptos" panose="02110004020202020204"/>
            <a:ea typeface="+mn-ea"/>
            <a:cs typeface="+mn-cs"/>
          </a:endParaRPr>
        </a:p>
      </dgm:t>
    </dgm:pt>
    <dgm:pt modelId="{8A014A6E-A526-4AD0-AE33-0DA974A80CD6}" type="parTrans" cxnId="{CFC41C3C-9852-4BC0-9760-9FDD23EB94C4}">
      <dgm:prSet/>
      <dgm:spPr/>
      <dgm:t>
        <a:bodyPr/>
        <a:lstStyle/>
        <a:p>
          <a:endParaRPr lang="en-US"/>
        </a:p>
      </dgm:t>
    </dgm:pt>
    <dgm:pt modelId="{C5230627-4166-467C-B367-6606834A32BF}" type="sibTrans" cxnId="{CFC41C3C-9852-4BC0-9760-9FDD23EB94C4}">
      <dgm:prSet/>
      <dgm:spPr/>
      <dgm:t>
        <a:bodyPr/>
        <a:lstStyle/>
        <a:p>
          <a:endParaRPr lang="en-US"/>
        </a:p>
      </dgm:t>
    </dgm:pt>
    <dgm:pt modelId="{29B70A13-3266-45D7-898B-AEE547244FE4}">
      <dgm:prSet/>
      <dgm:spPr/>
      <dgm:t>
        <a:bodyPr/>
        <a:lstStyle/>
        <a:p>
          <a:r>
            <a:rPr lang="en-US"/>
            <a:t>In-person, online and class room teaching experience, individual research and analytical supervision, participation in educational programmes, and conferences.</a:t>
          </a:r>
        </a:p>
      </dgm:t>
    </dgm:pt>
    <dgm:pt modelId="{75D35957-5335-4370-A86E-52BF03232D72}" type="parTrans" cxnId="{C5FFB447-502B-4E0C-A64F-6B9FBED0475E}">
      <dgm:prSet/>
      <dgm:spPr/>
      <dgm:t>
        <a:bodyPr/>
        <a:lstStyle/>
        <a:p>
          <a:endParaRPr lang="en-US"/>
        </a:p>
      </dgm:t>
    </dgm:pt>
    <dgm:pt modelId="{0E1B2F72-76DB-468A-A1B5-980136B3C4EF}" type="sibTrans" cxnId="{C5FFB447-502B-4E0C-A64F-6B9FBED0475E}">
      <dgm:prSet/>
      <dgm:spPr/>
      <dgm:t>
        <a:bodyPr/>
        <a:lstStyle/>
        <a:p>
          <a:endParaRPr lang="en-US"/>
        </a:p>
      </dgm:t>
    </dgm:pt>
    <dgm:pt modelId="{495B70AD-FD10-43F6-851C-6E5D2945ED24}">
      <dgm:prSet/>
      <dgm:spPr/>
      <dgm:t>
        <a:bodyPr/>
        <a:lstStyle/>
        <a:p>
          <a:r>
            <a:rPr lang="en-US"/>
            <a:t>Develop an API to conduct software based psychological quantitative content analysis</a:t>
          </a:r>
        </a:p>
      </dgm:t>
    </dgm:pt>
    <dgm:pt modelId="{81B19359-0411-4D57-A6F6-286A685E8B62}" type="sibTrans" cxnId="{86BEA952-29D2-4CA6-88BC-E3D776DD642F}">
      <dgm:prSet/>
      <dgm:spPr/>
      <dgm:t>
        <a:bodyPr/>
        <a:lstStyle/>
        <a:p>
          <a:endParaRPr lang="en-US"/>
        </a:p>
      </dgm:t>
    </dgm:pt>
    <dgm:pt modelId="{39253978-0AC9-4B05-9A28-C3FBE198F610}" type="parTrans" cxnId="{86BEA952-29D2-4CA6-88BC-E3D776DD642F}">
      <dgm:prSet/>
      <dgm:spPr/>
      <dgm:t>
        <a:bodyPr/>
        <a:lstStyle/>
        <a:p>
          <a:endParaRPr lang="en-US"/>
        </a:p>
      </dgm:t>
    </dgm:pt>
    <dgm:pt modelId="{6E18A477-2E1F-40BE-A87E-5C4A49B3F8B3}">
      <dgm:prSet/>
      <dgm:spPr/>
      <dgm:t>
        <a:bodyPr/>
        <a:lstStyle/>
        <a:p>
          <a:r>
            <a:rPr lang="en-US"/>
            <a:t>Knowledge Transfer and internal presentations on projects and skills (data analysis, data science, SAS, and React.js)</a:t>
          </a:r>
        </a:p>
      </dgm:t>
    </dgm:pt>
    <dgm:pt modelId="{2FD53B13-7477-41E1-A90D-4D2438D8E905}" type="sibTrans" cxnId="{FE040607-2756-4943-931D-D62B9BC0CD8F}">
      <dgm:prSet/>
      <dgm:spPr/>
      <dgm:t>
        <a:bodyPr/>
        <a:lstStyle/>
        <a:p>
          <a:endParaRPr lang="hu-HU"/>
        </a:p>
      </dgm:t>
    </dgm:pt>
    <dgm:pt modelId="{1197BB2A-8F16-4AD2-BC00-E8023385F47A}" type="parTrans" cxnId="{FE040607-2756-4943-931D-D62B9BC0CD8F}">
      <dgm:prSet/>
      <dgm:spPr/>
      <dgm:t>
        <a:bodyPr/>
        <a:lstStyle/>
        <a:p>
          <a:endParaRPr lang="hu-HU"/>
        </a:p>
      </dgm:t>
    </dgm:pt>
    <dgm:pt modelId="{A61E940F-0781-4CBD-9BB8-2EEBA6B4DC97}">
      <dgm:prSet/>
      <dgm:spPr/>
      <dgm:t>
        <a:bodyPr/>
        <a:lstStyle/>
        <a:p>
          <a:r>
            <a:rPr lang="en-US"/>
            <a:t>UI/UX design in Figma and UX/Accessibility </a:t>
          </a:r>
          <a:endParaRPr lang="hu-HU"/>
        </a:p>
      </dgm:t>
    </dgm:pt>
    <dgm:pt modelId="{59DA5E91-55FE-40E8-8C41-65BD4EA99B9F}" type="sibTrans" cxnId="{86DBB8E9-D20A-4B26-A476-395CE58A1EC0}">
      <dgm:prSet/>
      <dgm:spPr/>
      <dgm:t>
        <a:bodyPr/>
        <a:lstStyle/>
        <a:p>
          <a:endParaRPr lang="hu-HU"/>
        </a:p>
      </dgm:t>
    </dgm:pt>
    <dgm:pt modelId="{18994254-D4E5-4C43-A753-E92FA85EEEBC}" type="parTrans" cxnId="{86DBB8E9-D20A-4B26-A476-395CE58A1EC0}">
      <dgm:prSet/>
      <dgm:spPr/>
      <dgm:t>
        <a:bodyPr/>
        <a:lstStyle/>
        <a:p>
          <a:endParaRPr lang="hu-HU"/>
        </a:p>
      </dgm:t>
    </dgm:pt>
    <dgm:pt modelId="{686062A9-B0A2-4320-B0CC-5820B964E50B}">
      <dgm:prSet/>
      <dgm:spPr>
        <a:solidFill>
          <a:schemeClr val="tx2"/>
        </a:solidFill>
      </dgm:spPr>
      <dgm:t>
        <a:bodyPr/>
        <a:lstStyle/>
        <a:p>
          <a:r>
            <a:rPr lang="en-US"/>
            <a:t>Peak Financial Services (2024-present)</a:t>
          </a:r>
        </a:p>
      </dgm:t>
    </dgm:pt>
    <dgm:pt modelId="{04185A2B-4552-4792-8346-5BF24779AE7F}" type="parTrans" cxnId="{7D3F53CB-AB20-4A75-AE24-241043301363}">
      <dgm:prSet/>
      <dgm:spPr/>
      <dgm:t>
        <a:bodyPr/>
        <a:lstStyle/>
        <a:p>
          <a:endParaRPr lang="hu-HU"/>
        </a:p>
      </dgm:t>
    </dgm:pt>
    <dgm:pt modelId="{C89B1DF4-0C30-44EB-9E95-A077876B014D}" type="sibTrans" cxnId="{7D3F53CB-AB20-4A75-AE24-241043301363}">
      <dgm:prSet/>
      <dgm:spPr/>
      <dgm:t>
        <a:bodyPr/>
        <a:lstStyle/>
        <a:p>
          <a:endParaRPr lang="hu-HU"/>
        </a:p>
      </dgm:t>
    </dgm:pt>
    <dgm:pt modelId="{B7EF8040-2DCD-4519-A917-293553E83DAD}">
      <dgm:prSet/>
      <dgm:spPr/>
      <dgm:t>
        <a:bodyPr/>
        <a:lstStyle/>
        <a:p>
          <a:pPr>
            <a:buFont typeface="Arial" panose="020B0604020202020204" pitchFamily="34" charset="0"/>
            <a:buChar char="•"/>
          </a:pPr>
          <a:r>
            <a:rPr lang="en-US"/>
            <a:t>Appied behavioral science to design an elearning tool for adolescents on financial education</a:t>
          </a:r>
          <a:endParaRPr lang="hu-HU"/>
        </a:p>
      </dgm:t>
    </dgm:pt>
    <dgm:pt modelId="{0379E71F-2506-4230-816F-9890DA13BBEB}" type="parTrans" cxnId="{2A9F4701-B776-4C4B-A2DC-928561C0DFD3}">
      <dgm:prSet/>
      <dgm:spPr/>
      <dgm:t>
        <a:bodyPr/>
        <a:lstStyle/>
        <a:p>
          <a:endParaRPr lang="hu-HU"/>
        </a:p>
      </dgm:t>
    </dgm:pt>
    <dgm:pt modelId="{BB3A3EF5-C90A-4AFC-A067-C7B353ED8483}" type="sibTrans" cxnId="{2A9F4701-B776-4C4B-A2DC-928561C0DFD3}">
      <dgm:prSet/>
      <dgm:spPr/>
      <dgm:t>
        <a:bodyPr/>
        <a:lstStyle/>
        <a:p>
          <a:endParaRPr lang="hu-HU"/>
        </a:p>
      </dgm:t>
    </dgm:pt>
    <dgm:pt modelId="{C53D58F6-0F9D-484A-96B2-F81150E62CB1}">
      <dgm:prSet/>
      <dgm:spPr/>
      <dgm:t>
        <a:bodyPr/>
        <a:lstStyle/>
        <a:p>
          <a:r>
            <a:rPr lang="en-US"/>
            <a:t>Set up UX metrics and analysis plan for user behavior modeling</a:t>
          </a:r>
        </a:p>
      </dgm:t>
    </dgm:pt>
    <dgm:pt modelId="{E2792F13-0BF5-4A1D-9799-CC462D0F1E09}" type="parTrans" cxnId="{D44794AB-39F6-4810-8065-5DADAD4B8FDF}">
      <dgm:prSet/>
      <dgm:spPr/>
      <dgm:t>
        <a:bodyPr/>
        <a:lstStyle/>
        <a:p>
          <a:endParaRPr lang="hu-HU"/>
        </a:p>
      </dgm:t>
    </dgm:pt>
    <dgm:pt modelId="{80698F03-9896-498A-8C3B-88D4A41D419E}" type="sibTrans" cxnId="{D44794AB-39F6-4810-8065-5DADAD4B8FDF}">
      <dgm:prSet/>
      <dgm:spPr/>
      <dgm:t>
        <a:bodyPr/>
        <a:lstStyle/>
        <a:p>
          <a:endParaRPr lang="hu-HU"/>
        </a:p>
      </dgm:t>
    </dgm:pt>
    <dgm:pt modelId="{C95A02DA-F870-4717-A7F4-7E7A865CA293}">
      <dgm:prSet custT="1"/>
      <dgm:spPr>
        <a:solidFill>
          <a:srgbClr val="0E2841"/>
        </a:solidFill>
        <a:ln w="19050" cap="flat" cmpd="sng" algn="ctr">
          <a:solidFill>
            <a:prstClr val="white">
              <a:hueOff val="0"/>
              <a:satOff val="0"/>
              <a:lumOff val="0"/>
              <a:alphaOff val="0"/>
            </a:prstClr>
          </a:solidFill>
          <a:prstDash val="solid"/>
          <a:miter lim="800000"/>
        </a:ln>
        <a:effectLst/>
      </dgm:spPr>
      <dgm:t>
        <a:bodyPr spcFirstLastPara="0" vert="horz" wrap="square" lIns="57150" tIns="28575" rIns="57150" bIns="28575" numCol="1" spcCol="1270" anchor="ctr" anchorCtr="0"/>
        <a:lstStyle/>
        <a:p>
          <a:pPr marL="0" lvl="0" indent="0" algn="ctr" defTabSz="666750">
            <a:lnSpc>
              <a:spcPct val="90000"/>
            </a:lnSpc>
            <a:spcBef>
              <a:spcPct val="0"/>
            </a:spcBef>
            <a:spcAft>
              <a:spcPct val="35000"/>
            </a:spcAft>
            <a:buNone/>
          </a:pPr>
          <a:r>
            <a:rPr lang="en-US" sz="1500" kern="1200">
              <a:solidFill>
                <a:prstClr val="white"/>
              </a:solidFill>
              <a:latin typeface="Aptos" panose="02110004020202020204"/>
              <a:ea typeface="+mn-ea"/>
              <a:cs typeface="+mn-cs"/>
            </a:rPr>
            <a:t>Business Coach Kft. (2012-2013)</a:t>
          </a:r>
        </a:p>
      </dgm:t>
    </dgm:pt>
    <dgm:pt modelId="{332196B8-64E1-4AEA-9E09-7D199AD349AC}" type="parTrans" cxnId="{CF83C05B-A7D2-4BEB-B7D7-D5092323BBF7}">
      <dgm:prSet/>
      <dgm:spPr/>
      <dgm:t>
        <a:bodyPr/>
        <a:lstStyle/>
        <a:p>
          <a:endParaRPr lang="hu-HU"/>
        </a:p>
      </dgm:t>
    </dgm:pt>
    <dgm:pt modelId="{4E3980BF-26E6-4495-87EC-509936100D30}" type="sibTrans" cxnId="{CF83C05B-A7D2-4BEB-B7D7-D5092323BBF7}">
      <dgm:prSet/>
      <dgm:spPr/>
      <dgm:t>
        <a:bodyPr/>
        <a:lstStyle/>
        <a:p>
          <a:endParaRPr lang="hu-HU"/>
        </a:p>
      </dgm:t>
    </dgm:pt>
    <dgm:pt modelId="{AD8D62A8-3A72-4F96-A2C5-863157BF93B9}">
      <dgm:prSet/>
      <dgm:spPr/>
      <dgm:t>
        <a:bodyPr/>
        <a:lstStyle/>
        <a:p>
          <a:pPr>
            <a:buFont typeface="Arial" panose="020B0604020202020204" pitchFamily="34" charset="0"/>
            <a:buChar char="•"/>
          </a:pPr>
          <a:r>
            <a:rPr lang="en-US"/>
            <a:t>Preparation of learning material (presentation, videos and additional tools) in multiple languages for coaching classes.</a:t>
          </a:r>
          <a:endParaRPr lang="hu-HU"/>
        </a:p>
      </dgm:t>
    </dgm:pt>
    <dgm:pt modelId="{D5C1B725-B4B9-4AF3-BD76-D6033A8E0C59}" type="parTrans" cxnId="{A4617EC1-B343-47D4-B0B9-BD7877047761}">
      <dgm:prSet/>
      <dgm:spPr/>
      <dgm:t>
        <a:bodyPr/>
        <a:lstStyle/>
        <a:p>
          <a:endParaRPr lang="hu-HU"/>
        </a:p>
      </dgm:t>
    </dgm:pt>
    <dgm:pt modelId="{D77AEACA-294E-46DC-AE7A-2551E9897654}" type="sibTrans" cxnId="{A4617EC1-B343-47D4-B0B9-BD7877047761}">
      <dgm:prSet/>
      <dgm:spPr/>
      <dgm:t>
        <a:bodyPr/>
        <a:lstStyle/>
        <a:p>
          <a:endParaRPr lang="hu-HU"/>
        </a:p>
      </dgm:t>
    </dgm:pt>
    <dgm:pt modelId="{C95B5561-6D8A-4FF7-A63B-1DFCCEA8FAA1}" type="pres">
      <dgm:prSet presAssocID="{FB73588C-3461-4ABB-AA2A-E48A20867CDB}" presName="Name0" presStyleCnt="0">
        <dgm:presLayoutVars>
          <dgm:dir/>
          <dgm:animLvl val="lvl"/>
          <dgm:resizeHandles val="exact"/>
        </dgm:presLayoutVars>
      </dgm:prSet>
      <dgm:spPr/>
    </dgm:pt>
    <dgm:pt modelId="{0968869F-9169-43E4-9B39-4962ADFD18B6}" type="pres">
      <dgm:prSet presAssocID="{686062A9-B0A2-4320-B0CC-5820B964E50B}" presName="linNode" presStyleCnt="0"/>
      <dgm:spPr/>
    </dgm:pt>
    <dgm:pt modelId="{73D859A3-6BE4-4184-83ED-221BA8275C21}" type="pres">
      <dgm:prSet presAssocID="{686062A9-B0A2-4320-B0CC-5820B964E50B}" presName="parentText" presStyleLbl="node1" presStyleIdx="0" presStyleCnt="6">
        <dgm:presLayoutVars>
          <dgm:chMax val="1"/>
          <dgm:bulletEnabled val="1"/>
        </dgm:presLayoutVars>
      </dgm:prSet>
      <dgm:spPr/>
    </dgm:pt>
    <dgm:pt modelId="{20950F9C-0CC9-45EC-B9C4-EC6D303F9CBE}" type="pres">
      <dgm:prSet presAssocID="{686062A9-B0A2-4320-B0CC-5820B964E50B}" presName="descendantText" presStyleLbl="alignAccFollowNode1" presStyleIdx="0" presStyleCnt="6">
        <dgm:presLayoutVars>
          <dgm:bulletEnabled val="1"/>
        </dgm:presLayoutVars>
      </dgm:prSet>
      <dgm:spPr/>
    </dgm:pt>
    <dgm:pt modelId="{BCFD5845-68DD-42E3-84AF-0877B5132E75}" type="pres">
      <dgm:prSet presAssocID="{C89B1DF4-0C30-44EB-9E95-A077876B014D}" presName="sp" presStyleCnt="0"/>
      <dgm:spPr/>
    </dgm:pt>
    <dgm:pt modelId="{713E1252-D9A4-44CD-BD60-7674A0E44CBC}" type="pres">
      <dgm:prSet presAssocID="{09AD41B4-1403-4AD6-8D9A-D75ACC14468B}" presName="linNode" presStyleCnt="0"/>
      <dgm:spPr/>
    </dgm:pt>
    <dgm:pt modelId="{2F07B81B-EA94-433B-BA35-4676B222399D}" type="pres">
      <dgm:prSet presAssocID="{09AD41B4-1403-4AD6-8D9A-D75ACC14468B}" presName="parentText" presStyleLbl="node1" presStyleIdx="1" presStyleCnt="6">
        <dgm:presLayoutVars>
          <dgm:chMax val="1"/>
          <dgm:bulletEnabled val="1"/>
        </dgm:presLayoutVars>
      </dgm:prSet>
      <dgm:spPr>
        <a:xfrm>
          <a:off x="0" y="808912"/>
          <a:ext cx="4293928" cy="769135"/>
        </a:xfrm>
        <a:prstGeom prst="roundRect">
          <a:avLst/>
        </a:prstGeom>
      </dgm:spPr>
    </dgm:pt>
    <dgm:pt modelId="{377D42DC-67DC-4E1E-AA3C-4A6C2AC6993E}" type="pres">
      <dgm:prSet presAssocID="{09AD41B4-1403-4AD6-8D9A-D75ACC14468B}" presName="descendantText" presStyleLbl="alignAccFollowNode1" presStyleIdx="1" presStyleCnt="6">
        <dgm:presLayoutVars>
          <dgm:bulletEnabled val="1"/>
        </dgm:presLayoutVars>
      </dgm:prSet>
      <dgm:spPr/>
    </dgm:pt>
    <dgm:pt modelId="{8A2D1278-F2CF-430B-A262-3BC708F469DC}" type="pres">
      <dgm:prSet presAssocID="{49497319-9CBE-446B-8818-7815E6197737}" presName="sp" presStyleCnt="0"/>
      <dgm:spPr/>
    </dgm:pt>
    <dgm:pt modelId="{679434AC-39E5-483F-B374-9B8E614494C9}" type="pres">
      <dgm:prSet presAssocID="{47B3F486-54EA-4F66-87E8-899012C41ACD}" presName="linNode" presStyleCnt="0"/>
      <dgm:spPr/>
    </dgm:pt>
    <dgm:pt modelId="{B6D655F1-617D-4D37-80F7-C87D473501BA}" type="pres">
      <dgm:prSet presAssocID="{47B3F486-54EA-4F66-87E8-899012C41ACD}" presName="parentText" presStyleLbl="node1" presStyleIdx="2" presStyleCnt="6">
        <dgm:presLayoutVars>
          <dgm:chMax val="1"/>
          <dgm:bulletEnabled val="1"/>
        </dgm:presLayoutVars>
      </dgm:prSet>
      <dgm:spPr>
        <a:xfrm>
          <a:off x="0" y="1616504"/>
          <a:ext cx="4293928" cy="769135"/>
        </a:xfrm>
        <a:prstGeom prst="roundRect">
          <a:avLst/>
        </a:prstGeom>
      </dgm:spPr>
    </dgm:pt>
    <dgm:pt modelId="{3B34FF9C-A6F1-46B2-AF09-E439572C7375}" type="pres">
      <dgm:prSet presAssocID="{47B3F486-54EA-4F66-87E8-899012C41ACD}" presName="descendantText" presStyleLbl="alignAccFollowNode1" presStyleIdx="2" presStyleCnt="6">
        <dgm:presLayoutVars>
          <dgm:bulletEnabled val="1"/>
        </dgm:presLayoutVars>
      </dgm:prSet>
      <dgm:spPr/>
    </dgm:pt>
    <dgm:pt modelId="{6220D1DF-DA28-4AC4-A9CA-877FB47CB6DC}" type="pres">
      <dgm:prSet presAssocID="{0A8009C7-6596-4651-BEE7-DE373F5EA95C}" presName="sp" presStyleCnt="0"/>
      <dgm:spPr/>
    </dgm:pt>
    <dgm:pt modelId="{5690F9F2-9400-4B6B-B225-CA9CC415C8F3}" type="pres">
      <dgm:prSet presAssocID="{CE7B37BB-3A0E-49C8-B195-01BEE9E2B206}" presName="linNode" presStyleCnt="0"/>
      <dgm:spPr/>
    </dgm:pt>
    <dgm:pt modelId="{F3B73255-1337-4678-83A4-4F5482D99A85}" type="pres">
      <dgm:prSet presAssocID="{CE7B37BB-3A0E-49C8-B195-01BEE9E2B206}" presName="parentText" presStyleLbl="node1" presStyleIdx="3" presStyleCnt="6">
        <dgm:presLayoutVars>
          <dgm:chMax val="1"/>
          <dgm:bulletEnabled val="1"/>
        </dgm:presLayoutVars>
      </dgm:prSet>
      <dgm:spPr>
        <a:xfrm>
          <a:off x="0" y="2424096"/>
          <a:ext cx="4293928" cy="769135"/>
        </a:xfrm>
        <a:prstGeom prst="roundRect">
          <a:avLst/>
        </a:prstGeom>
      </dgm:spPr>
    </dgm:pt>
    <dgm:pt modelId="{43BA889D-1532-4405-87D0-C21C9226960F}" type="pres">
      <dgm:prSet presAssocID="{CE7B37BB-3A0E-49C8-B195-01BEE9E2B206}" presName="descendantText" presStyleLbl="alignAccFollowNode1" presStyleIdx="3" presStyleCnt="6">
        <dgm:presLayoutVars>
          <dgm:bulletEnabled val="1"/>
        </dgm:presLayoutVars>
      </dgm:prSet>
      <dgm:spPr/>
    </dgm:pt>
    <dgm:pt modelId="{23A4C3AE-B270-4D2D-A49A-35A86D460F2A}" type="pres">
      <dgm:prSet presAssocID="{55B061C2-5835-40C4-A2BE-E80F660FE116}" presName="sp" presStyleCnt="0"/>
      <dgm:spPr/>
    </dgm:pt>
    <dgm:pt modelId="{08008274-A017-4170-AE04-AB6A60AAE65B}" type="pres">
      <dgm:prSet presAssocID="{91A473F0-2A65-483B-85A0-4FB77E102CC4}" presName="linNode" presStyleCnt="0"/>
      <dgm:spPr/>
    </dgm:pt>
    <dgm:pt modelId="{4FE564F9-23F6-4FB4-A6F3-DA46AD034151}" type="pres">
      <dgm:prSet presAssocID="{91A473F0-2A65-483B-85A0-4FB77E102CC4}" presName="parentText" presStyleLbl="node1" presStyleIdx="4" presStyleCnt="6">
        <dgm:presLayoutVars>
          <dgm:chMax val="1"/>
          <dgm:bulletEnabled val="1"/>
        </dgm:presLayoutVars>
      </dgm:prSet>
      <dgm:spPr>
        <a:xfrm>
          <a:off x="0" y="3231688"/>
          <a:ext cx="4293928" cy="769135"/>
        </a:xfrm>
        <a:prstGeom prst="roundRect">
          <a:avLst/>
        </a:prstGeom>
      </dgm:spPr>
    </dgm:pt>
    <dgm:pt modelId="{B8DBA70A-3AA8-43F8-97AD-E52D8DD637D6}" type="pres">
      <dgm:prSet presAssocID="{91A473F0-2A65-483B-85A0-4FB77E102CC4}" presName="descendantText" presStyleLbl="alignAccFollowNode1" presStyleIdx="4" presStyleCnt="6">
        <dgm:presLayoutVars>
          <dgm:bulletEnabled val="1"/>
        </dgm:presLayoutVars>
      </dgm:prSet>
      <dgm:spPr/>
    </dgm:pt>
    <dgm:pt modelId="{C94CC4E2-21F5-4B74-9BB1-6AD477C032BD}" type="pres">
      <dgm:prSet presAssocID="{C5230627-4166-467C-B367-6606834A32BF}" presName="sp" presStyleCnt="0"/>
      <dgm:spPr/>
    </dgm:pt>
    <dgm:pt modelId="{C15FB6E9-9113-484A-A6B5-F1E3E3674930}" type="pres">
      <dgm:prSet presAssocID="{C95A02DA-F870-4717-A7F4-7E7A865CA293}" presName="linNode" presStyleCnt="0"/>
      <dgm:spPr/>
    </dgm:pt>
    <dgm:pt modelId="{FF021B65-AFFE-4D3F-8D62-EAA286A89D15}" type="pres">
      <dgm:prSet presAssocID="{C95A02DA-F870-4717-A7F4-7E7A865CA293}" presName="parentText" presStyleLbl="node1" presStyleIdx="5" presStyleCnt="6">
        <dgm:presLayoutVars>
          <dgm:chMax val="1"/>
          <dgm:bulletEnabled val="1"/>
        </dgm:presLayoutVars>
      </dgm:prSet>
      <dgm:spPr>
        <a:xfrm>
          <a:off x="0" y="4039279"/>
          <a:ext cx="4293928" cy="769135"/>
        </a:xfrm>
        <a:prstGeom prst="roundRect">
          <a:avLst/>
        </a:prstGeom>
      </dgm:spPr>
    </dgm:pt>
    <dgm:pt modelId="{BFF89F68-9AF4-4B61-89BB-E3C1C873E2BA}" type="pres">
      <dgm:prSet presAssocID="{C95A02DA-F870-4717-A7F4-7E7A865CA293}" presName="descendantText" presStyleLbl="alignAccFollowNode1" presStyleIdx="5" presStyleCnt="6">
        <dgm:presLayoutVars>
          <dgm:bulletEnabled val="1"/>
        </dgm:presLayoutVars>
      </dgm:prSet>
      <dgm:spPr/>
    </dgm:pt>
  </dgm:ptLst>
  <dgm:cxnLst>
    <dgm:cxn modelId="{2A9F4701-B776-4C4B-A2DC-928561C0DFD3}" srcId="{686062A9-B0A2-4320-B0CC-5820B964E50B}" destId="{B7EF8040-2DCD-4519-A917-293553E83DAD}" srcOrd="0" destOrd="0" parTransId="{0379E71F-2506-4230-816F-9890DA13BBEB}" sibTransId="{BB3A3EF5-C90A-4AFC-A067-C7B353ED8483}"/>
    <dgm:cxn modelId="{7FC7F603-19FC-45B0-82A2-5533A3B00E40}" srcId="{47B3F486-54EA-4F66-87E8-899012C41ACD}" destId="{26944C35-2BA2-4D79-A211-39B5A00848B2}" srcOrd="0" destOrd="0" parTransId="{AC884E3E-A2AB-4B6B-B72B-DEA44AD59C5D}" sibTransId="{965A7483-83CC-492A-85E4-5CF3C1AEC415}"/>
    <dgm:cxn modelId="{FE040607-2756-4943-931D-D62B9BC0CD8F}" srcId="{09AD41B4-1403-4AD6-8D9A-D75ACC14468B}" destId="{6E18A477-2E1F-40BE-A87E-5C4A49B3F8B3}" srcOrd="1" destOrd="0" parTransId="{1197BB2A-8F16-4AD2-BC00-E8023385F47A}" sibTransId="{2FD53B13-7477-41E1-A90D-4D2438D8E905}"/>
    <dgm:cxn modelId="{64EA6521-6516-4062-B719-A3850E31EABB}" type="presOf" srcId="{6E18A477-2E1F-40BE-A87E-5C4A49B3F8B3}" destId="{377D42DC-67DC-4E1E-AA3C-4A6C2AC6993E}" srcOrd="0" destOrd="1" presId="urn:microsoft.com/office/officeart/2005/8/layout/vList5"/>
    <dgm:cxn modelId="{7606AF3B-F979-448F-9034-5CA284771CAF}" srcId="{FB73588C-3461-4ABB-AA2A-E48A20867CDB}" destId="{47B3F486-54EA-4F66-87E8-899012C41ACD}" srcOrd="2" destOrd="0" parTransId="{76A69D6D-BCBE-495A-815E-82753A322A45}" sibTransId="{0A8009C7-6596-4651-BEE7-DE373F5EA95C}"/>
    <dgm:cxn modelId="{CFC41C3C-9852-4BC0-9760-9FDD23EB94C4}" srcId="{FB73588C-3461-4ABB-AA2A-E48A20867CDB}" destId="{91A473F0-2A65-483B-85A0-4FB77E102CC4}" srcOrd="4" destOrd="0" parTransId="{8A014A6E-A526-4AD0-AE33-0DA974A80CD6}" sibTransId="{C5230627-4166-467C-B367-6606834A32BF}"/>
    <dgm:cxn modelId="{CF83C05B-A7D2-4BEB-B7D7-D5092323BBF7}" srcId="{FB73588C-3461-4ABB-AA2A-E48A20867CDB}" destId="{C95A02DA-F870-4717-A7F4-7E7A865CA293}" srcOrd="5" destOrd="0" parTransId="{332196B8-64E1-4AEA-9E09-7D199AD349AC}" sibTransId="{4E3980BF-26E6-4495-87EC-509936100D30}"/>
    <dgm:cxn modelId="{6BC8AD64-95B5-4382-9006-141144D57B4C}" type="presOf" srcId="{91A473F0-2A65-483B-85A0-4FB77E102CC4}" destId="{4FE564F9-23F6-4FB4-A6F3-DA46AD034151}" srcOrd="0" destOrd="0" presId="urn:microsoft.com/office/officeart/2005/8/layout/vList5"/>
    <dgm:cxn modelId="{C5FFB447-502B-4E0C-A64F-6B9FBED0475E}" srcId="{91A473F0-2A65-483B-85A0-4FB77E102CC4}" destId="{29B70A13-3266-45D7-898B-AEE547244FE4}" srcOrd="0" destOrd="0" parTransId="{75D35957-5335-4370-A86E-52BF03232D72}" sibTransId="{0E1B2F72-76DB-468A-A1B5-980136B3C4EF}"/>
    <dgm:cxn modelId="{86BEA952-29D2-4CA6-88BC-E3D776DD642F}" srcId="{09AD41B4-1403-4AD6-8D9A-D75ACC14468B}" destId="{495B70AD-FD10-43F6-851C-6E5D2945ED24}" srcOrd="0" destOrd="0" parTransId="{39253978-0AC9-4B05-9A28-C3FBE198F610}" sibTransId="{81B19359-0411-4D57-A6F6-286A685E8B62}"/>
    <dgm:cxn modelId="{C407A558-5A26-4D02-BA6E-C39CB206A0A5}" type="presOf" srcId="{686062A9-B0A2-4320-B0CC-5820B964E50B}" destId="{73D859A3-6BE4-4184-83ED-221BA8275C21}" srcOrd="0" destOrd="0" presId="urn:microsoft.com/office/officeart/2005/8/layout/vList5"/>
    <dgm:cxn modelId="{E15B9887-6898-4343-9445-DA7AEC771561}" type="presOf" srcId="{09AD41B4-1403-4AD6-8D9A-D75ACC14468B}" destId="{2F07B81B-EA94-433B-BA35-4676B222399D}" srcOrd="0" destOrd="0" presId="urn:microsoft.com/office/officeart/2005/8/layout/vList5"/>
    <dgm:cxn modelId="{12A60A8B-BAF4-4D9E-A2C0-97066619E3F3}" type="presOf" srcId="{C53D58F6-0F9D-484A-96B2-F81150E62CB1}" destId="{20950F9C-0CC9-45EC-B9C4-EC6D303F9CBE}" srcOrd="0" destOrd="1" presId="urn:microsoft.com/office/officeart/2005/8/layout/vList5"/>
    <dgm:cxn modelId="{A6789A97-4C0A-466F-936B-C016F1C45743}" type="presOf" srcId="{B7EF8040-2DCD-4519-A917-293553E83DAD}" destId="{20950F9C-0CC9-45EC-B9C4-EC6D303F9CBE}" srcOrd="0" destOrd="0" presId="urn:microsoft.com/office/officeart/2005/8/layout/vList5"/>
    <dgm:cxn modelId="{D44794AB-39F6-4810-8065-5DADAD4B8FDF}" srcId="{686062A9-B0A2-4320-B0CC-5820B964E50B}" destId="{C53D58F6-0F9D-484A-96B2-F81150E62CB1}" srcOrd="1" destOrd="0" parTransId="{E2792F13-0BF5-4A1D-9799-CC462D0F1E09}" sibTransId="{80698F03-9896-498A-8C3B-88D4A41D419E}"/>
    <dgm:cxn modelId="{6B1CB4B0-4975-4E2B-A76F-E669A3562F58}" type="presOf" srcId="{A61E940F-0781-4CBD-9BB8-2EEBA6B4DC97}" destId="{377D42DC-67DC-4E1E-AA3C-4A6C2AC6993E}" srcOrd="0" destOrd="2" presId="urn:microsoft.com/office/officeart/2005/8/layout/vList5"/>
    <dgm:cxn modelId="{FBBD18B8-2CFB-4E26-B26F-25ABFDFA7071}" type="presOf" srcId="{609C6697-6984-4997-BA1C-478C30A8BED7}" destId="{43BA889D-1532-4405-87D0-C21C9226960F}" srcOrd="0" destOrd="0" presId="urn:microsoft.com/office/officeart/2005/8/layout/vList5"/>
    <dgm:cxn modelId="{A4617EC1-B343-47D4-B0B9-BD7877047761}" srcId="{C95A02DA-F870-4717-A7F4-7E7A865CA293}" destId="{AD8D62A8-3A72-4F96-A2C5-863157BF93B9}" srcOrd="0" destOrd="0" parTransId="{D5C1B725-B4B9-4AF3-BD76-D6033A8E0C59}" sibTransId="{D77AEACA-294E-46DC-AE7A-2551E9897654}"/>
    <dgm:cxn modelId="{CBE438C3-C2F6-4199-84C5-4A833CF5E79D}" type="presOf" srcId="{C95A02DA-F870-4717-A7F4-7E7A865CA293}" destId="{FF021B65-AFFE-4D3F-8D62-EAA286A89D15}" srcOrd="0" destOrd="0" presId="urn:microsoft.com/office/officeart/2005/8/layout/vList5"/>
    <dgm:cxn modelId="{D57370C9-619C-48F9-ACDE-97A055D9AEE9}" srcId="{CE7B37BB-3A0E-49C8-B195-01BEE9E2B206}" destId="{609C6697-6984-4997-BA1C-478C30A8BED7}" srcOrd="0" destOrd="0" parTransId="{C3D286E7-EBCD-4C76-94DE-6C3E29287B53}" sibTransId="{3FC7DBB5-6E04-4C37-97AA-9C05C33AF0B4}"/>
    <dgm:cxn modelId="{7D3F53CB-AB20-4A75-AE24-241043301363}" srcId="{FB73588C-3461-4ABB-AA2A-E48A20867CDB}" destId="{686062A9-B0A2-4320-B0CC-5820B964E50B}" srcOrd="0" destOrd="0" parTransId="{04185A2B-4552-4792-8346-5BF24779AE7F}" sibTransId="{C89B1DF4-0C30-44EB-9E95-A077876B014D}"/>
    <dgm:cxn modelId="{65EC29D6-C3F6-44F9-979D-20C229AF59FD}" type="presOf" srcId="{47B3F486-54EA-4F66-87E8-899012C41ACD}" destId="{B6D655F1-617D-4D37-80F7-C87D473501BA}" srcOrd="0" destOrd="0" presId="urn:microsoft.com/office/officeart/2005/8/layout/vList5"/>
    <dgm:cxn modelId="{2BC1C1D8-8CE2-45D6-BE18-959F18CE0EE3}" type="presOf" srcId="{495B70AD-FD10-43F6-851C-6E5D2945ED24}" destId="{377D42DC-67DC-4E1E-AA3C-4A6C2AC6993E}" srcOrd="0" destOrd="0" presId="urn:microsoft.com/office/officeart/2005/8/layout/vList5"/>
    <dgm:cxn modelId="{86DBB8E9-D20A-4B26-A476-395CE58A1EC0}" srcId="{09AD41B4-1403-4AD6-8D9A-D75ACC14468B}" destId="{A61E940F-0781-4CBD-9BB8-2EEBA6B4DC97}" srcOrd="2" destOrd="0" parTransId="{18994254-D4E5-4C43-A753-E92FA85EEEBC}" sibTransId="{59DA5E91-55FE-40E8-8C41-65BD4EA99B9F}"/>
    <dgm:cxn modelId="{55CB9BEF-047E-46D4-9D0A-B62D851AD38C}" type="presOf" srcId="{AD8D62A8-3A72-4F96-A2C5-863157BF93B9}" destId="{BFF89F68-9AF4-4B61-89BB-E3C1C873E2BA}" srcOrd="0" destOrd="0" presId="urn:microsoft.com/office/officeart/2005/8/layout/vList5"/>
    <dgm:cxn modelId="{8B98EEEF-54FB-431A-B6FE-48AA612C4C3B}" type="presOf" srcId="{CE7B37BB-3A0E-49C8-B195-01BEE9E2B206}" destId="{F3B73255-1337-4678-83A4-4F5482D99A85}" srcOrd="0" destOrd="0" presId="urn:microsoft.com/office/officeart/2005/8/layout/vList5"/>
    <dgm:cxn modelId="{B1B3A4F0-8A1F-4B8F-BE56-B6DC651D8F0A}" srcId="{FB73588C-3461-4ABB-AA2A-E48A20867CDB}" destId="{09AD41B4-1403-4AD6-8D9A-D75ACC14468B}" srcOrd="1" destOrd="0" parTransId="{1E245F4F-1BF9-4C81-B658-5048CD7996F7}" sibTransId="{49497319-9CBE-446B-8818-7815E6197737}"/>
    <dgm:cxn modelId="{04EF10F4-036E-4E96-9836-0A6BC252608A}" type="presOf" srcId="{FB73588C-3461-4ABB-AA2A-E48A20867CDB}" destId="{C95B5561-6D8A-4FF7-A63B-1DFCCEA8FAA1}" srcOrd="0" destOrd="0" presId="urn:microsoft.com/office/officeart/2005/8/layout/vList5"/>
    <dgm:cxn modelId="{437DB9F6-6AF2-4AA3-BDB5-3BE6EA4D258E}" type="presOf" srcId="{26944C35-2BA2-4D79-A211-39B5A00848B2}" destId="{3B34FF9C-A6F1-46B2-AF09-E439572C7375}" srcOrd="0" destOrd="0" presId="urn:microsoft.com/office/officeart/2005/8/layout/vList5"/>
    <dgm:cxn modelId="{286D7DFE-CF5E-46CC-9E28-385EA1B816B9}" type="presOf" srcId="{29B70A13-3266-45D7-898B-AEE547244FE4}" destId="{B8DBA70A-3AA8-43F8-97AD-E52D8DD637D6}" srcOrd="0" destOrd="0" presId="urn:microsoft.com/office/officeart/2005/8/layout/vList5"/>
    <dgm:cxn modelId="{F2EC7DFE-95AA-44A8-8163-86F4D8833EBF}" srcId="{FB73588C-3461-4ABB-AA2A-E48A20867CDB}" destId="{CE7B37BB-3A0E-49C8-B195-01BEE9E2B206}" srcOrd="3" destOrd="0" parTransId="{88F59C95-8551-4BC4-AD2A-3963466EA389}" sibTransId="{55B061C2-5835-40C4-A2BE-E80F660FE116}"/>
    <dgm:cxn modelId="{ED9A7065-D89C-4FDE-8B0B-AE16D56A3B07}" type="presParOf" srcId="{C95B5561-6D8A-4FF7-A63B-1DFCCEA8FAA1}" destId="{0968869F-9169-43E4-9B39-4962ADFD18B6}" srcOrd="0" destOrd="0" presId="urn:microsoft.com/office/officeart/2005/8/layout/vList5"/>
    <dgm:cxn modelId="{3E4DFB44-A0CD-405B-936D-190CFF4358D0}" type="presParOf" srcId="{0968869F-9169-43E4-9B39-4962ADFD18B6}" destId="{73D859A3-6BE4-4184-83ED-221BA8275C21}" srcOrd="0" destOrd="0" presId="urn:microsoft.com/office/officeart/2005/8/layout/vList5"/>
    <dgm:cxn modelId="{5EB00FEC-B71C-44B2-9A55-6E875C070337}" type="presParOf" srcId="{0968869F-9169-43E4-9B39-4962ADFD18B6}" destId="{20950F9C-0CC9-45EC-B9C4-EC6D303F9CBE}" srcOrd="1" destOrd="0" presId="urn:microsoft.com/office/officeart/2005/8/layout/vList5"/>
    <dgm:cxn modelId="{6F0061CA-4944-4542-B00C-ABC7C977483D}" type="presParOf" srcId="{C95B5561-6D8A-4FF7-A63B-1DFCCEA8FAA1}" destId="{BCFD5845-68DD-42E3-84AF-0877B5132E75}" srcOrd="1" destOrd="0" presId="urn:microsoft.com/office/officeart/2005/8/layout/vList5"/>
    <dgm:cxn modelId="{156AA0FF-C286-49B9-9C0F-327360F5253E}" type="presParOf" srcId="{C95B5561-6D8A-4FF7-A63B-1DFCCEA8FAA1}" destId="{713E1252-D9A4-44CD-BD60-7674A0E44CBC}" srcOrd="2" destOrd="0" presId="urn:microsoft.com/office/officeart/2005/8/layout/vList5"/>
    <dgm:cxn modelId="{C955EBCE-79AF-4D87-8580-6273EDB74926}" type="presParOf" srcId="{713E1252-D9A4-44CD-BD60-7674A0E44CBC}" destId="{2F07B81B-EA94-433B-BA35-4676B222399D}" srcOrd="0" destOrd="0" presId="urn:microsoft.com/office/officeart/2005/8/layout/vList5"/>
    <dgm:cxn modelId="{CBAAF6B7-8C03-48F4-828F-EB325E8D46BF}" type="presParOf" srcId="{713E1252-D9A4-44CD-BD60-7674A0E44CBC}" destId="{377D42DC-67DC-4E1E-AA3C-4A6C2AC6993E}" srcOrd="1" destOrd="0" presId="urn:microsoft.com/office/officeart/2005/8/layout/vList5"/>
    <dgm:cxn modelId="{8B518419-527C-42A2-8593-DE293A31B70C}" type="presParOf" srcId="{C95B5561-6D8A-4FF7-A63B-1DFCCEA8FAA1}" destId="{8A2D1278-F2CF-430B-A262-3BC708F469DC}" srcOrd="3" destOrd="0" presId="urn:microsoft.com/office/officeart/2005/8/layout/vList5"/>
    <dgm:cxn modelId="{E76EB1DD-F864-4DB1-B152-B27847F43C6B}" type="presParOf" srcId="{C95B5561-6D8A-4FF7-A63B-1DFCCEA8FAA1}" destId="{679434AC-39E5-483F-B374-9B8E614494C9}" srcOrd="4" destOrd="0" presId="urn:microsoft.com/office/officeart/2005/8/layout/vList5"/>
    <dgm:cxn modelId="{5E6B73F5-CA85-4714-AE4A-02740B248947}" type="presParOf" srcId="{679434AC-39E5-483F-B374-9B8E614494C9}" destId="{B6D655F1-617D-4D37-80F7-C87D473501BA}" srcOrd="0" destOrd="0" presId="urn:microsoft.com/office/officeart/2005/8/layout/vList5"/>
    <dgm:cxn modelId="{37A1DCB7-9D74-4F45-A193-988E3CFE4B8D}" type="presParOf" srcId="{679434AC-39E5-483F-B374-9B8E614494C9}" destId="{3B34FF9C-A6F1-46B2-AF09-E439572C7375}" srcOrd="1" destOrd="0" presId="urn:microsoft.com/office/officeart/2005/8/layout/vList5"/>
    <dgm:cxn modelId="{5CB1B798-585B-4BEB-B10C-8FAE9CFD1AB9}" type="presParOf" srcId="{C95B5561-6D8A-4FF7-A63B-1DFCCEA8FAA1}" destId="{6220D1DF-DA28-4AC4-A9CA-877FB47CB6DC}" srcOrd="5" destOrd="0" presId="urn:microsoft.com/office/officeart/2005/8/layout/vList5"/>
    <dgm:cxn modelId="{402699AF-FDD1-4836-8F4F-69BACAFAFE7F}" type="presParOf" srcId="{C95B5561-6D8A-4FF7-A63B-1DFCCEA8FAA1}" destId="{5690F9F2-9400-4B6B-B225-CA9CC415C8F3}" srcOrd="6" destOrd="0" presId="urn:microsoft.com/office/officeart/2005/8/layout/vList5"/>
    <dgm:cxn modelId="{9A9C2575-53BF-4ECF-B651-36F7073432DB}" type="presParOf" srcId="{5690F9F2-9400-4B6B-B225-CA9CC415C8F3}" destId="{F3B73255-1337-4678-83A4-4F5482D99A85}" srcOrd="0" destOrd="0" presId="urn:microsoft.com/office/officeart/2005/8/layout/vList5"/>
    <dgm:cxn modelId="{5F91FA44-E11F-468D-ABEF-92A26E391337}" type="presParOf" srcId="{5690F9F2-9400-4B6B-B225-CA9CC415C8F3}" destId="{43BA889D-1532-4405-87D0-C21C9226960F}" srcOrd="1" destOrd="0" presId="urn:microsoft.com/office/officeart/2005/8/layout/vList5"/>
    <dgm:cxn modelId="{4C974F42-1DA6-42DD-8C41-CA8803E7228D}" type="presParOf" srcId="{C95B5561-6D8A-4FF7-A63B-1DFCCEA8FAA1}" destId="{23A4C3AE-B270-4D2D-A49A-35A86D460F2A}" srcOrd="7" destOrd="0" presId="urn:microsoft.com/office/officeart/2005/8/layout/vList5"/>
    <dgm:cxn modelId="{92C7F231-3321-42DB-A8B4-3A9AD2166F14}" type="presParOf" srcId="{C95B5561-6D8A-4FF7-A63B-1DFCCEA8FAA1}" destId="{08008274-A017-4170-AE04-AB6A60AAE65B}" srcOrd="8" destOrd="0" presId="urn:microsoft.com/office/officeart/2005/8/layout/vList5"/>
    <dgm:cxn modelId="{B27914C8-52F1-4A1B-833F-F55F365B10E6}" type="presParOf" srcId="{08008274-A017-4170-AE04-AB6A60AAE65B}" destId="{4FE564F9-23F6-4FB4-A6F3-DA46AD034151}" srcOrd="0" destOrd="0" presId="urn:microsoft.com/office/officeart/2005/8/layout/vList5"/>
    <dgm:cxn modelId="{00AB6A46-1B55-4B48-9922-0EA23A2DB700}" type="presParOf" srcId="{08008274-A017-4170-AE04-AB6A60AAE65B}" destId="{B8DBA70A-3AA8-43F8-97AD-E52D8DD637D6}" srcOrd="1" destOrd="0" presId="urn:microsoft.com/office/officeart/2005/8/layout/vList5"/>
    <dgm:cxn modelId="{77EE36C0-9C01-484A-928A-E9810021D034}" type="presParOf" srcId="{C95B5561-6D8A-4FF7-A63B-1DFCCEA8FAA1}" destId="{C94CC4E2-21F5-4B74-9BB1-6AD477C032BD}" srcOrd="9" destOrd="0" presId="urn:microsoft.com/office/officeart/2005/8/layout/vList5"/>
    <dgm:cxn modelId="{C0FFE16F-945C-489F-8E12-4AD5B38908B5}" type="presParOf" srcId="{C95B5561-6D8A-4FF7-A63B-1DFCCEA8FAA1}" destId="{C15FB6E9-9113-484A-A6B5-F1E3E3674930}" srcOrd="10" destOrd="0" presId="urn:microsoft.com/office/officeart/2005/8/layout/vList5"/>
    <dgm:cxn modelId="{60B8929D-3BF8-4D7C-9525-AF68222563F9}" type="presParOf" srcId="{C15FB6E9-9113-484A-A6B5-F1E3E3674930}" destId="{FF021B65-AFFE-4D3F-8D62-EAA286A89D15}" srcOrd="0" destOrd="0" presId="urn:microsoft.com/office/officeart/2005/8/layout/vList5"/>
    <dgm:cxn modelId="{3CA87127-BF97-4E31-B0EC-7CE4EDC4157F}" type="presParOf" srcId="{C15FB6E9-9113-484A-A6B5-F1E3E3674930}" destId="{BFF89F68-9AF4-4B61-89BB-E3C1C873E2B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9607CC-ECE4-46FA-9915-47766869600B}" type="doc">
      <dgm:prSet loTypeId="urn:microsoft.com/office/officeart/2005/8/layout/hProcess10" loCatId="process" qsTypeId="urn:microsoft.com/office/officeart/2005/8/quickstyle/3d1" qsCatId="3D" csTypeId="urn:microsoft.com/office/officeart/2005/8/colors/accent1_2" csCatId="accent1" phldr="1"/>
      <dgm:spPr/>
      <dgm:t>
        <a:bodyPr/>
        <a:lstStyle/>
        <a:p>
          <a:endParaRPr lang="hu-HU"/>
        </a:p>
      </dgm:t>
    </dgm:pt>
    <dgm:pt modelId="{ABDA7A58-6A5F-41D3-B4BC-FED2802271F7}">
      <dgm:prSet phldrT="[Text]"/>
      <dgm:spPr>
        <a:solidFill>
          <a:schemeClr val="tx2"/>
        </a:solidFill>
      </dgm:spPr>
      <dgm:t>
        <a:bodyPr/>
        <a:lstStyle/>
        <a:p>
          <a:r>
            <a:rPr lang="en-US"/>
            <a:t>Introduction to NeworkScience</a:t>
          </a:r>
          <a:endParaRPr lang="hu-HU"/>
        </a:p>
      </dgm:t>
    </dgm:pt>
    <dgm:pt modelId="{6FB4845F-37A9-4B3A-98CC-B1672BD65755}" type="parTrans" cxnId="{C732DB08-1F22-4657-AEEE-845FD2F5FA0C}">
      <dgm:prSet/>
      <dgm:spPr/>
      <dgm:t>
        <a:bodyPr/>
        <a:lstStyle/>
        <a:p>
          <a:endParaRPr lang="hu-HU"/>
        </a:p>
      </dgm:t>
    </dgm:pt>
    <dgm:pt modelId="{A898F4DE-90E1-4DFD-ABEC-864E416F7758}" type="sibTrans" cxnId="{C732DB08-1F22-4657-AEEE-845FD2F5FA0C}">
      <dgm:prSet/>
      <dgm:spPr/>
      <dgm:t>
        <a:bodyPr/>
        <a:lstStyle/>
        <a:p>
          <a:endParaRPr lang="hu-HU"/>
        </a:p>
      </dgm:t>
    </dgm:pt>
    <dgm:pt modelId="{2402093E-6695-4B64-89FE-019DFF8BF237}">
      <dgm:prSet phldrT="[Text]"/>
      <dgm:spPr>
        <a:solidFill>
          <a:schemeClr val="tx2"/>
        </a:solidFill>
      </dgm:spPr>
      <dgm:t>
        <a:bodyPr/>
        <a:lstStyle/>
        <a:p>
          <a:r>
            <a:rPr lang="en-US"/>
            <a:t>Mathematical notation</a:t>
          </a:r>
          <a:endParaRPr lang="hu-HU"/>
        </a:p>
      </dgm:t>
    </dgm:pt>
    <dgm:pt modelId="{B3DEC5E5-3E44-43D9-A784-4EAD7773AC90}" type="parTrans" cxnId="{1976D487-D004-4655-9842-62E45BE393D1}">
      <dgm:prSet/>
      <dgm:spPr/>
      <dgm:t>
        <a:bodyPr/>
        <a:lstStyle/>
        <a:p>
          <a:endParaRPr lang="hu-HU"/>
        </a:p>
      </dgm:t>
    </dgm:pt>
    <dgm:pt modelId="{C9275784-8C0A-4B70-BF01-8D397613E735}" type="sibTrans" cxnId="{1976D487-D004-4655-9842-62E45BE393D1}">
      <dgm:prSet/>
      <dgm:spPr/>
      <dgm:t>
        <a:bodyPr/>
        <a:lstStyle/>
        <a:p>
          <a:endParaRPr lang="hu-HU"/>
        </a:p>
      </dgm:t>
    </dgm:pt>
    <dgm:pt modelId="{2BC77E75-9534-4CAD-924F-EBEBF2494553}">
      <dgm:prSet phldrT="[Text]"/>
      <dgm:spPr>
        <a:solidFill>
          <a:schemeClr val="tx2"/>
        </a:solidFill>
      </dgm:spPr>
      <dgm:t>
        <a:bodyPr/>
        <a:lstStyle/>
        <a:p>
          <a:r>
            <a:rPr lang="en-US"/>
            <a:t>Statistical Network Analysis</a:t>
          </a:r>
          <a:endParaRPr lang="hu-HU"/>
        </a:p>
      </dgm:t>
    </dgm:pt>
    <dgm:pt modelId="{47C86E02-095E-4713-B94A-6D7155A17486}" type="parTrans" cxnId="{767E19A8-4688-4B1C-9682-A1B4CF1D3F0D}">
      <dgm:prSet/>
      <dgm:spPr/>
      <dgm:t>
        <a:bodyPr/>
        <a:lstStyle/>
        <a:p>
          <a:endParaRPr lang="hu-HU"/>
        </a:p>
      </dgm:t>
    </dgm:pt>
    <dgm:pt modelId="{915B8D9C-1A31-42C5-84EC-AE34E62F9FEF}" type="sibTrans" cxnId="{767E19A8-4688-4B1C-9682-A1B4CF1D3F0D}">
      <dgm:prSet/>
      <dgm:spPr/>
      <dgm:t>
        <a:bodyPr/>
        <a:lstStyle/>
        <a:p>
          <a:endParaRPr lang="hu-HU"/>
        </a:p>
      </dgm:t>
    </dgm:pt>
    <dgm:pt modelId="{0E36D593-9980-4D20-B415-12355C91AF61}">
      <dgm:prSet phldrT="[Text]"/>
      <dgm:spPr>
        <a:solidFill>
          <a:schemeClr val="tx2"/>
        </a:solidFill>
      </dgm:spPr>
      <dgm:t>
        <a:bodyPr/>
        <a:lstStyle/>
        <a:p>
          <a:r>
            <a:rPr lang="en-US"/>
            <a:t>Graph Descriptives</a:t>
          </a:r>
          <a:endParaRPr lang="hu-HU"/>
        </a:p>
      </dgm:t>
    </dgm:pt>
    <dgm:pt modelId="{1B6B3A4B-C15B-494F-850D-4652027F87B7}" type="parTrans" cxnId="{09F62732-B2B0-425F-9169-8706BD64D1C7}">
      <dgm:prSet/>
      <dgm:spPr/>
      <dgm:t>
        <a:bodyPr/>
        <a:lstStyle/>
        <a:p>
          <a:endParaRPr lang="hu-HU"/>
        </a:p>
      </dgm:t>
    </dgm:pt>
    <dgm:pt modelId="{16417E75-EBB2-411D-9324-C7D2ABD610CD}" type="sibTrans" cxnId="{09F62732-B2B0-425F-9169-8706BD64D1C7}">
      <dgm:prSet/>
      <dgm:spPr/>
      <dgm:t>
        <a:bodyPr/>
        <a:lstStyle/>
        <a:p>
          <a:endParaRPr lang="hu-HU"/>
        </a:p>
      </dgm:t>
    </dgm:pt>
    <dgm:pt modelId="{5C6B35EE-E55F-4230-8033-CA0C036737C8}">
      <dgm:prSet phldrT="[Text]"/>
      <dgm:spPr>
        <a:solidFill>
          <a:schemeClr val="tx2"/>
        </a:solidFill>
      </dgm:spPr>
      <dgm:t>
        <a:bodyPr/>
        <a:lstStyle/>
        <a:p>
          <a:r>
            <a:rPr lang="en-US"/>
            <a:t>Quantifying a graph</a:t>
          </a:r>
          <a:endParaRPr lang="hu-HU"/>
        </a:p>
      </dgm:t>
    </dgm:pt>
    <dgm:pt modelId="{6A9C7DDB-6F43-43AC-8DE4-9A0106666CD3}" type="parTrans" cxnId="{DE17CEC0-D081-42A7-B12E-3F1B23807AB7}">
      <dgm:prSet/>
      <dgm:spPr/>
      <dgm:t>
        <a:bodyPr/>
        <a:lstStyle/>
        <a:p>
          <a:endParaRPr lang="hu-HU"/>
        </a:p>
      </dgm:t>
    </dgm:pt>
    <dgm:pt modelId="{1B0E6A20-52EC-41FE-BB64-E2DB21DE4F32}" type="sibTrans" cxnId="{DE17CEC0-D081-42A7-B12E-3F1B23807AB7}">
      <dgm:prSet/>
      <dgm:spPr/>
      <dgm:t>
        <a:bodyPr/>
        <a:lstStyle/>
        <a:p>
          <a:endParaRPr lang="hu-HU"/>
        </a:p>
      </dgm:t>
    </dgm:pt>
    <dgm:pt modelId="{3421EE7D-512F-405C-8449-57FB9A005038}">
      <dgm:prSet phldrT="[Text]"/>
      <dgm:spPr>
        <a:solidFill>
          <a:schemeClr val="tx2"/>
        </a:solidFill>
      </dgm:spPr>
      <dgm:t>
        <a:bodyPr/>
        <a:lstStyle/>
        <a:p>
          <a:r>
            <a:rPr lang="en-US"/>
            <a:t>Graph Databases</a:t>
          </a:r>
          <a:endParaRPr lang="hu-HU"/>
        </a:p>
      </dgm:t>
    </dgm:pt>
    <dgm:pt modelId="{82D49F8A-03F2-4C3A-9C3F-EA011658EEF3}" type="parTrans" cxnId="{87F2196E-40CF-4A96-82F9-D3C7842B42B8}">
      <dgm:prSet/>
      <dgm:spPr/>
      <dgm:t>
        <a:bodyPr/>
        <a:lstStyle/>
        <a:p>
          <a:endParaRPr lang="hu-HU"/>
        </a:p>
      </dgm:t>
    </dgm:pt>
    <dgm:pt modelId="{E25070AC-E6D0-4C37-B7A3-C3582625D2AD}" type="sibTrans" cxnId="{87F2196E-40CF-4A96-82F9-D3C7842B42B8}">
      <dgm:prSet/>
      <dgm:spPr/>
      <dgm:t>
        <a:bodyPr/>
        <a:lstStyle/>
        <a:p>
          <a:endParaRPr lang="hu-HU"/>
        </a:p>
      </dgm:t>
    </dgm:pt>
    <dgm:pt modelId="{1FE20DAE-FF20-4C36-AA4D-97388F81D3A2}">
      <dgm:prSet phldrT="[Text]"/>
      <dgm:spPr>
        <a:solidFill>
          <a:schemeClr val="tx2"/>
        </a:solidFill>
      </dgm:spPr>
      <dgm:t>
        <a:bodyPr/>
        <a:lstStyle/>
        <a:p>
          <a:r>
            <a:rPr lang="en-US"/>
            <a:t>Graphs as data structures</a:t>
          </a:r>
          <a:endParaRPr lang="hu-HU"/>
        </a:p>
      </dgm:t>
    </dgm:pt>
    <dgm:pt modelId="{3E4943C4-FB5D-4462-98F5-76E41A8B2463}" type="parTrans" cxnId="{2B68D99F-4411-4CA7-884D-5FE3A1496FD1}">
      <dgm:prSet/>
      <dgm:spPr/>
      <dgm:t>
        <a:bodyPr/>
        <a:lstStyle/>
        <a:p>
          <a:endParaRPr lang="hu-HU"/>
        </a:p>
      </dgm:t>
    </dgm:pt>
    <dgm:pt modelId="{EF04854A-1857-4360-90E9-7A1B29B84556}" type="sibTrans" cxnId="{2B68D99F-4411-4CA7-884D-5FE3A1496FD1}">
      <dgm:prSet/>
      <dgm:spPr/>
      <dgm:t>
        <a:bodyPr/>
        <a:lstStyle/>
        <a:p>
          <a:endParaRPr lang="hu-HU"/>
        </a:p>
      </dgm:t>
    </dgm:pt>
    <dgm:pt modelId="{75CDBC33-B94C-427E-BC7A-218D8B28018B}">
      <dgm:prSet phldrT="[Text]"/>
      <dgm:spPr>
        <a:solidFill>
          <a:schemeClr val="tx2"/>
        </a:solidFill>
      </dgm:spPr>
      <dgm:t>
        <a:bodyPr/>
        <a:lstStyle/>
        <a:p>
          <a:r>
            <a:rPr lang="en-US"/>
            <a:t>Real life use cases</a:t>
          </a:r>
          <a:endParaRPr lang="hu-HU"/>
        </a:p>
      </dgm:t>
    </dgm:pt>
    <dgm:pt modelId="{F5262BFB-3D58-418B-958E-5E5F8EFAFD08}" type="parTrans" cxnId="{BE3A67E0-6CFC-4FB2-9D55-CB4D584AC8B9}">
      <dgm:prSet/>
      <dgm:spPr/>
      <dgm:t>
        <a:bodyPr/>
        <a:lstStyle/>
        <a:p>
          <a:endParaRPr lang="hu-HU"/>
        </a:p>
      </dgm:t>
    </dgm:pt>
    <dgm:pt modelId="{B4530E57-81BF-4C97-B35B-C156D42D96DE}" type="sibTrans" cxnId="{BE3A67E0-6CFC-4FB2-9D55-CB4D584AC8B9}">
      <dgm:prSet/>
      <dgm:spPr/>
      <dgm:t>
        <a:bodyPr/>
        <a:lstStyle/>
        <a:p>
          <a:endParaRPr lang="hu-HU"/>
        </a:p>
      </dgm:t>
    </dgm:pt>
    <dgm:pt modelId="{9D1685CE-39EE-4185-9230-4E3649EE0915}">
      <dgm:prSet phldrT="[Text]"/>
      <dgm:spPr>
        <a:solidFill>
          <a:schemeClr val="tx2"/>
        </a:solidFill>
      </dgm:spPr>
      <dgm:t>
        <a:bodyPr/>
        <a:lstStyle/>
        <a:p>
          <a:r>
            <a:rPr lang="en-US"/>
            <a:t>Basic Concepts of Graphs</a:t>
          </a:r>
          <a:endParaRPr lang="hu-HU"/>
        </a:p>
      </dgm:t>
    </dgm:pt>
    <dgm:pt modelId="{DE392DB8-0579-47AF-BD41-7A7FD6BEC5C3}" type="sibTrans" cxnId="{57412693-8EE0-46AB-BF6A-454093FC5FF5}">
      <dgm:prSet/>
      <dgm:spPr/>
      <dgm:t>
        <a:bodyPr/>
        <a:lstStyle/>
        <a:p>
          <a:endParaRPr lang="hu-HU"/>
        </a:p>
      </dgm:t>
    </dgm:pt>
    <dgm:pt modelId="{0E1424AC-C3CA-44A8-8C62-3126E7BE65A2}" type="parTrans" cxnId="{57412693-8EE0-46AB-BF6A-454093FC5FF5}">
      <dgm:prSet/>
      <dgm:spPr/>
      <dgm:t>
        <a:bodyPr/>
        <a:lstStyle/>
        <a:p>
          <a:endParaRPr lang="hu-HU"/>
        </a:p>
      </dgm:t>
    </dgm:pt>
    <dgm:pt modelId="{D822A436-9180-4BB8-8502-3875CF79F16E}">
      <dgm:prSet phldrT="[Text]"/>
      <dgm:spPr>
        <a:solidFill>
          <a:schemeClr val="tx2"/>
        </a:solidFill>
      </dgm:spPr>
      <dgm:t>
        <a:bodyPr/>
        <a:lstStyle/>
        <a:p>
          <a:r>
            <a:rPr lang="en-US"/>
            <a:t>Real life use cases</a:t>
          </a:r>
          <a:endParaRPr lang="hu-HU"/>
        </a:p>
      </dgm:t>
    </dgm:pt>
    <dgm:pt modelId="{0EBDCFB2-ABAE-4D48-AC0F-94B4D3393BF0}" type="parTrans" cxnId="{101B5E2A-381D-466E-BD3D-CAB30290D926}">
      <dgm:prSet/>
      <dgm:spPr/>
      <dgm:t>
        <a:bodyPr/>
        <a:lstStyle/>
        <a:p>
          <a:endParaRPr lang="hu-HU"/>
        </a:p>
      </dgm:t>
    </dgm:pt>
    <dgm:pt modelId="{189A801C-6D00-4348-8E94-E2D8CE31BD1B}" type="sibTrans" cxnId="{101B5E2A-381D-466E-BD3D-CAB30290D926}">
      <dgm:prSet/>
      <dgm:spPr/>
      <dgm:t>
        <a:bodyPr/>
        <a:lstStyle/>
        <a:p>
          <a:endParaRPr lang="hu-HU"/>
        </a:p>
      </dgm:t>
    </dgm:pt>
    <dgm:pt modelId="{C711587E-D864-43C8-AFA5-04FDB0A9FF33}">
      <dgm:prSet phldrT="[Text]"/>
      <dgm:spPr>
        <a:solidFill>
          <a:schemeClr val="tx2"/>
        </a:solidFill>
      </dgm:spPr>
      <dgm:t>
        <a:bodyPr/>
        <a:lstStyle/>
        <a:p>
          <a:r>
            <a:rPr lang="en-US"/>
            <a:t>Centrality</a:t>
          </a:r>
          <a:endParaRPr lang="hu-HU"/>
        </a:p>
      </dgm:t>
    </dgm:pt>
    <dgm:pt modelId="{DE95680E-BA0E-41D7-BE0E-EB45A271767B}" type="parTrans" cxnId="{48C06BFF-B50F-4A76-AFE1-07F989BADF60}">
      <dgm:prSet/>
      <dgm:spPr/>
      <dgm:t>
        <a:bodyPr/>
        <a:lstStyle/>
        <a:p>
          <a:endParaRPr lang="hu-HU"/>
        </a:p>
      </dgm:t>
    </dgm:pt>
    <dgm:pt modelId="{FB450CFF-1AC1-411C-A7A4-1746D755A855}" type="sibTrans" cxnId="{48C06BFF-B50F-4A76-AFE1-07F989BADF60}">
      <dgm:prSet/>
      <dgm:spPr/>
      <dgm:t>
        <a:bodyPr/>
        <a:lstStyle/>
        <a:p>
          <a:endParaRPr lang="hu-HU"/>
        </a:p>
      </dgm:t>
    </dgm:pt>
    <dgm:pt modelId="{0ABA2900-899F-4741-836D-089C73C6E5C5}">
      <dgm:prSet phldrT="[Text]"/>
      <dgm:spPr>
        <a:solidFill>
          <a:schemeClr val="tx2"/>
        </a:solidFill>
      </dgm:spPr>
      <dgm:t>
        <a:bodyPr/>
        <a:lstStyle/>
        <a:p>
          <a:r>
            <a:rPr lang="en-US"/>
            <a:t>Density</a:t>
          </a:r>
          <a:endParaRPr lang="hu-HU"/>
        </a:p>
      </dgm:t>
    </dgm:pt>
    <dgm:pt modelId="{DA599F55-8403-4C61-A48A-FFDD7F5A5D7B}" type="parTrans" cxnId="{70E48E5F-9458-4E31-8F4D-8C688A9BFB80}">
      <dgm:prSet/>
      <dgm:spPr/>
      <dgm:t>
        <a:bodyPr/>
        <a:lstStyle/>
        <a:p>
          <a:endParaRPr lang="hu-HU"/>
        </a:p>
      </dgm:t>
    </dgm:pt>
    <dgm:pt modelId="{F48FDFCF-F8FD-4A45-A7FF-A4FCCED3D848}" type="sibTrans" cxnId="{70E48E5F-9458-4E31-8F4D-8C688A9BFB80}">
      <dgm:prSet/>
      <dgm:spPr/>
      <dgm:t>
        <a:bodyPr/>
        <a:lstStyle/>
        <a:p>
          <a:endParaRPr lang="hu-HU"/>
        </a:p>
      </dgm:t>
    </dgm:pt>
    <dgm:pt modelId="{C9048B45-79BA-4013-AEDD-2F52E6909C27}">
      <dgm:prSet phldrT="[Text]"/>
      <dgm:spPr>
        <a:solidFill>
          <a:schemeClr val="tx2"/>
        </a:solidFill>
      </dgm:spPr>
      <dgm:t>
        <a:bodyPr/>
        <a:lstStyle/>
        <a:p>
          <a:r>
            <a:rPr lang="en-US"/>
            <a:t>Real life examples</a:t>
          </a:r>
          <a:endParaRPr lang="hu-HU"/>
        </a:p>
      </dgm:t>
    </dgm:pt>
    <dgm:pt modelId="{E346E7F0-01ED-42B9-966B-E53596131AB2}" type="parTrans" cxnId="{741D8AD6-AF09-4570-AD0C-C22903C38596}">
      <dgm:prSet/>
      <dgm:spPr/>
      <dgm:t>
        <a:bodyPr/>
        <a:lstStyle/>
        <a:p>
          <a:endParaRPr lang="hu-HU"/>
        </a:p>
      </dgm:t>
    </dgm:pt>
    <dgm:pt modelId="{DA530907-C6E8-4BEA-8528-2611761A7433}" type="sibTrans" cxnId="{741D8AD6-AF09-4570-AD0C-C22903C38596}">
      <dgm:prSet/>
      <dgm:spPr/>
      <dgm:t>
        <a:bodyPr/>
        <a:lstStyle/>
        <a:p>
          <a:endParaRPr lang="hu-HU"/>
        </a:p>
      </dgm:t>
    </dgm:pt>
    <dgm:pt modelId="{18A32879-02C5-41FB-9C7E-0B4F850B12B2}">
      <dgm:prSet phldrT="[Text]"/>
      <dgm:spPr>
        <a:solidFill>
          <a:schemeClr val="tx2"/>
        </a:solidFill>
      </dgm:spPr>
      <dgm:t>
        <a:bodyPr/>
        <a:lstStyle/>
        <a:p>
          <a:r>
            <a:rPr lang="en-US"/>
            <a:t>Querying</a:t>
          </a:r>
          <a:endParaRPr lang="hu-HU"/>
        </a:p>
      </dgm:t>
    </dgm:pt>
    <dgm:pt modelId="{9AA92758-F27D-43F0-82AC-B71BE25258B5}" type="parTrans" cxnId="{55A05FAC-1682-49D0-BF17-14AAE57BC94E}">
      <dgm:prSet/>
      <dgm:spPr/>
      <dgm:t>
        <a:bodyPr/>
        <a:lstStyle/>
        <a:p>
          <a:endParaRPr lang="hu-HU"/>
        </a:p>
      </dgm:t>
    </dgm:pt>
    <dgm:pt modelId="{B38D2A09-DA0A-4D06-92F4-BDA005269C9C}" type="sibTrans" cxnId="{55A05FAC-1682-49D0-BF17-14AAE57BC94E}">
      <dgm:prSet/>
      <dgm:spPr/>
      <dgm:t>
        <a:bodyPr/>
        <a:lstStyle/>
        <a:p>
          <a:endParaRPr lang="hu-HU"/>
        </a:p>
      </dgm:t>
    </dgm:pt>
    <dgm:pt modelId="{2715CB97-E22B-4E13-8D74-1F0EE4B4EA95}">
      <dgm:prSet phldrT="[Text]"/>
      <dgm:spPr>
        <a:solidFill>
          <a:schemeClr val="tx2"/>
        </a:solidFill>
      </dgm:spPr>
      <dgm:t>
        <a:bodyPr/>
        <a:lstStyle/>
        <a:p>
          <a:r>
            <a:rPr lang="en-US"/>
            <a:t>Database management</a:t>
          </a:r>
          <a:endParaRPr lang="hu-HU"/>
        </a:p>
      </dgm:t>
    </dgm:pt>
    <dgm:pt modelId="{2E70E18D-0918-4952-B60B-0195637FC001}" type="parTrans" cxnId="{B0A5A117-4EF4-483B-9C15-A261FCC05E0C}">
      <dgm:prSet/>
      <dgm:spPr/>
      <dgm:t>
        <a:bodyPr/>
        <a:lstStyle/>
        <a:p>
          <a:endParaRPr lang="hu-HU"/>
        </a:p>
      </dgm:t>
    </dgm:pt>
    <dgm:pt modelId="{6DBCDA60-AECD-440A-A01A-CACB2D79EB02}" type="sibTrans" cxnId="{B0A5A117-4EF4-483B-9C15-A261FCC05E0C}">
      <dgm:prSet/>
      <dgm:spPr/>
      <dgm:t>
        <a:bodyPr/>
        <a:lstStyle/>
        <a:p>
          <a:endParaRPr lang="hu-HU"/>
        </a:p>
      </dgm:t>
    </dgm:pt>
    <dgm:pt modelId="{F3214727-7567-4D5D-B782-A96383731E24}">
      <dgm:prSet phldrT="[Text]"/>
      <dgm:spPr>
        <a:solidFill>
          <a:schemeClr val="tx2"/>
        </a:solidFill>
      </dgm:spPr>
      <dgm:t>
        <a:bodyPr/>
        <a:lstStyle/>
        <a:p>
          <a:r>
            <a:rPr lang="en-US"/>
            <a:t>Loading</a:t>
          </a:r>
          <a:endParaRPr lang="hu-HU"/>
        </a:p>
      </dgm:t>
    </dgm:pt>
    <dgm:pt modelId="{19AF865A-F5FD-4141-9180-E239CFFDA526}" type="parTrans" cxnId="{0742E5BF-880D-4674-B813-EA1260F7B906}">
      <dgm:prSet/>
      <dgm:spPr/>
      <dgm:t>
        <a:bodyPr/>
        <a:lstStyle/>
        <a:p>
          <a:endParaRPr lang="hu-HU"/>
        </a:p>
      </dgm:t>
    </dgm:pt>
    <dgm:pt modelId="{024B0BE5-483C-43A3-AC14-D4A57901F8CE}" type="sibTrans" cxnId="{0742E5BF-880D-4674-B813-EA1260F7B906}">
      <dgm:prSet/>
      <dgm:spPr/>
      <dgm:t>
        <a:bodyPr/>
        <a:lstStyle/>
        <a:p>
          <a:endParaRPr lang="hu-HU"/>
        </a:p>
      </dgm:t>
    </dgm:pt>
    <dgm:pt modelId="{5767E096-ECD6-4E64-AF13-918970254CB9}">
      <dgm:prSet phldrT="[Text]"/>
      <dgm:spPr>
        <a:solidFill>
          <a:schemeClr val="tx2"/>
        </a:solidFill>
      </dgm:spPr>
      <dgm:t>
        <a:bodyPr/>
        <a:lstStyle/>
        <a:p>
          <a:r>
            <a:rPr lang="en-US"/>
            <a:t>Graph Algorithms</a:t>
          </a:r>
          <a:endParaRPr lang="hu-HU"/>
        </a:p>
      </dgm:t>
    </dgm:pt>
    <dgm:pt modelId="{2E056ABE-EE8A-41EB-904F-CBC004E6312B}" type="parTrans" cxnId="{5DB733D3-F9C7-49F5-B364-644A1DCB71A1}">
      <dgm:prSet/>
      <dgm:spPr/>
      <dgm:t>
        <a:bodyPr/>
        <a:lstStyle/>
        <a:p>
          <a:endParaRPr lang="hu-HU"/>
        </a:p>
      </dgm:t>
    </dgm:pt>
    <dgm:pt modelId="{21A2043A-74F6-42DD-973D-7445E981CA80}" type="sibTrans" cxnId="{5DB733D3-F9C7-49F5-B364-644A1DCB71A1}">
      <dgm:prSet/>
      <dgm:spPr/>
      <dgm:t>
        <a:bodyPr/>
        <a:lstStyle/>
        <a:p>
          <a:endParaRPr lang="hu-HU"/>
        </a:p>
      </dgm:t>
    </dgm:pt>
    <dgm:pt modelId="{F801D711-5FEC-4AAE-94CF-9FFCAC625C35}">
      <dgm:prSet phldrT="[Text]"/>
      <dgm:spPr>
        <a:solidFill>
          <a:schemeClr val="tx2"/>
        </a:solidFill>
      </dgm:spPr>
      <dgm:t>
        <a:bodyPr/>
        <a:lstStyle/>
        <a:p>
          <a:r>
            <a:rPr lang="en-US"/>
            <a:t>Influence</a:t>
          </a:r>
          <a:endParaRPr lang="hu-HU"/>
        </a:p>
      </dgm:t>
    </dgm:pt>
    <dgm:pt modelId="{ADD5564F-2708-4F3D-AA05-9B1258366B9F}" type="parTrans" cxnId="{380DCB47-3A5D-4511-91AF-212FF50C02F8}">
      <dgm:prSet/>
      <dgm:spPr/>
      <dgm:t>
        <a:bodyPr/>
        <a:lstStyle/>
        <a:p>
          <a:endParaRPr lang="hu-HU"/>
        </a:p>
      </dgm:t>
    </dgm:pt>
    <dgm:pt modelId="{1DBE5AF2-9730-4BCD-86B1-A3E343D6D0E1}" type="sibTrans" cxnId="{380DCB47-3A5D-4511-91AF-212FF50C02F8}">
      <dgm:prSet/>
      <dgm:spPr/>
      <dgm:t>
        <a:bodyPr/>
        <a:lstStyle/>
        <a:p>
          <a:endParaRPr lang="hu-HU"/>
        </a:p>
      </dgm:t>
    </dgm:pt>
    <dgm:pt modelId="{5D16EBCD-5098-4E53-8174-EA20365AF8E7}">
      <dgm:prSet phldrT="[Text]"/>
      <dgm:spPr>
        <a:solidFill>
          <a:schemeClr val="tx2"/>
        </a:solidFill>
      </dgm:spPr>
      <dgm:t>
        <a:bodyPr/>
        <a:lstStyle/>
        <a:p>
          <a:r>
            <a:rPr lang="en-US"/>
            <a:t>Community</a:t>
          </a:r>
          <a:endParaRPr lang="hu-HU"/>
        </a:p>
      </dgm:t>
    </dgm:pt>
    <dgm:pt modelId="{906EC12B-37EA-4521-B4E6-45BCDF2A6B11}" type="parTrans" cxnId="{FED45266-EA41-4DFF-A17E-C0334A8D012D}">
      <dgm:prSet/>
      <dgm:spPr/>
      <dgm:t>
        <a:bodyPr/>
        <a:lstStyle/>
        <a:p>
          <a:endParaRPr lang="hu-HU"/>
        </a:p>
      </dgm:t>
    </dgm:pt>
    <dgm:pt modelId="{80612432-2B8C-467D-B90D-EE82BDADF187}" type="sibTrans" cxnId="{FED45266-EA41-4DFF-A17E-C0334A8D012D}">
      <dgm:prSet/>
      <dgm:spPr/>
      <dgm:t>
        <a:bodyPr/>
        <a:lstStyle/>
        <a:p>
          <a:endParaRPr lang="hu-HU"/>
        </a:p>
      </dgm:t>
    </dgm:pt>
    <dgm:pt modelId="{840AAF0B-4309-4207-B8A1-7797B35123EC}">
      <dgm:prSet phldrT="[Text]"/>
      <dgm:spPr>
        <a:solidFill>
          <a:schemeClr val="tx2"/>
        </a:solidFill>
      </dgm:spPr>
      <dgm:t>
        <a:bodyPr/>
        <a:lstStyle/>
        <a:p>
          <a:r>
            <a:rPr lang="en-US"/>
            <a:t>Articulation</a:t>
          </a:r>
          <a:endParaRPr lang="hu-HU"/>
        </a:p>
      </dgm:t>
    </dgm:pt>
    <dgm:pt modelId="{8B35D258-D7D9-476F-8FC5-7ABCCE1BEA29}" type="parTrans" cxnId="{322F5766-630B-4CBC-983E-A287C6065BDA}">
      <dgm:prSet/>
      <dgm:spPr/>
      <dgm:t>
        <a:bodyPr/>
        <a:lstStyle/>
        <a:p>
          <a:endParaRPr lang="hu-HU"/>
        </a:p>
      </dgm:t>
    </dgm:pt>
    <dgm:pt modelId="{7336F232-DCD8-4C26-94DE-1703011FF211}" type="sibTrans" cxnId="{322F5766-630B-4CBC-983E-A287C6065BDA}">
      <dgm:prSet/>
      <dgm:spPr/>
      <dgm:t>
        <a:bodyPr/>
        <a:lstStyle/>
        <a:p>
          <a:endParaRPr lang="hu-HU"/>
        </a:p>
      </dgm:t>
    </dgm:pt>
    <dgm:pt modelId="{7C83FFD2-B558-4E64-A67C-5DD45E136EA6}">
      <dgm:prSet phldrT="[Text]"/>
      <dgm:spPr>
        <a:solidFill>
          <a:schemeClr val="tx2"/>
        </a:solidFill>
      </dgm:spPr>
      <dgm:t>
        <a:bodyPr/>
        <a:lstStyle/>
        <a:p>
          <a:r>
            <a:rPr lang="en-US"/>
            <a:t>Beyond centrality and degree</a:t>
          </a:r>
          <a:endParaRPr lang="hu-HU"/>
        </a:p>
      </dgm:t>
    </dgm:pt>
    <dgm:pt modelId="{104E63B3-AF99-4503-AA73-FAC3E3CF5F5C}" type="parTrans" cxnId="{BE790AE9-1ACC-4CA1-936D-474B738DFE3B}">
      <dgm:prSet/>
      <dgm:spPr/>
      <dgm:t>
        <a:bodyPr/>
        <a:lstStyle/>
        <a:p>
          <a:endParaRPr lang="hu-HU"/>
        </a:p>
      </dgm:t>
    </dgm:pt>
    <dgm:pt modelId="{013F3C5D-74AF-4BFB-8848-6923724BC56B}" type="sibTrans" cxnId="{BE790AE9-1ACC-4CA1-936D-474B738DFE3B}">
      <dgm:prSet/>
      <dgm:spPr/>
      <dgm:t>
        <a:bodyPr/>
        <a:lstStyle/>
        <a:p>
          <a:endParaRPr lang="hu-HU"/>
        </a:p>
      </dgm:t>
    </dgm:pt>
    <dgm:pt modelId="{5097928E-8A56-43B9-9094-233C0B116657}">
      <dgm:prSet phldrT="[Text]"/>
      <dgm:spPr>
        <a:solidFill>
          <a:schemeClr val="tx2"/>
        </a:solidFill>
      </dgm:spPr>
      <dgm:t>
        <a:bodyPr/>
        <a:lstStyle/>
        <a:p>
          <a:r>
            <a:rPr lang="en-US"/>
            <a:t>Real life problems</a:t>
          </a:r>
          <a:endParaRPr lang="hu-HU"/>
        </a:p>
      </dgm:t>
    </dgm:pt>
    <dgm:pt modelId="{BFAB18C2-5352-42E5-A0D5-36066572DD64}" type="parTrans" cxnId="{5C80D51A-DAAA-48ED-946A-A277A6D0E84E}">
      <dgm:prSet/>
      <dgm:spPr/>
      <dgm:t>
        <a:bodyPr/>
        <a:lstStyle/>
        <a:p>
          <a:endParaRPr lang="hu-HU"/>
        </a:p>
      </dgm:t>
    </dgm:pt>
    <dgm:pt modelId="{7EDEE5B3-324A-472E-A491-175858AC511B}" type="sibTrans" cxnId="{5C80D51A-DAAA-48ED-946A-A277A6D0E84E}">
      <dgm:prSet/>
      <dgm:spPr/>
      <dgm:t>
        <a:bodyPr/>
        <a:lstStyle/>
        <a:p>
          <a:endParaRPr lang="hu-HU"/>
        </a:p>
      </dgm:t>
    </dgm:pt>
    <dgm:pt modelId="{BDD0F62F-48AE-4B2A-9FD3-A1EC837F5F0F}">
      <dgm:prSet phldrT="[Text]"/>
      <dgm:spPr>
        <a:solidFill>
          <a:schemeClr val="tx2"/>
        </a:solidFill>
      </dgm:spPr>
      <dgm:t>
        <a:bodyPr/>
        <a:lstStyle/>
        <a:p>
          <a:r>
            <a:rPr lang="en-US"/>
            <a:t>Anomaly detection</a:t>
          </a:r>
          <a:endParaRPr lang="hu-HU"/>
        </a:p>
      </dgm:t>
    </dgm:pt>
    <dgm:pt modelId="{C811630F-3F2B-4D15-A59A-BE3B26932232}" type="parTrans" cxnId="{036BDAC9-3103-4462-978F-FD2908011EDE}">
      <dgm:prSet/>
      <dgm:spPr/>
      <dgm:t>
        <a:bodyPr/>
        <a:lstStyle/>
        <a:p>
          <a:endParaRPr lang="hu-HU"/>
        </a:p>
      </dgm:t>
    </dgm:pt>
    <dgm:pt modelId="{AE33D351-3240-4FBF-918D-0C2C81A529D5}" type="sibTrans" cxnId="{036BDAC9-3103-4462-978F-FD2908011EDE}">
      <dgm:prSet/>
      <dgm:spPr/>
      <dgm:t>
        <a:bodyPr/>
        <a:lstStyle/>
        <a:p>
          <a:endParaRPr lang="hu-HU"/>
        </a:p>
      </dgm:t>
    </dgm:pt>
    <dgm:pt modelId="{F3A29CB7-FF73-4D63-AAC7-336C6AA75CEE}">
      <dgm:prSet phldrT="[Text]"/>
      <dgm:spPr>
        <a:solidFill>
          <a:schemeClr val="tx2"/>
        </a:solidFill>
      </dgm:spPr>
      <dgm:t>
        <a:bodyPr/>
        <a:lstStyle/>
        <a:p>
          <a:r>
            <a:rPr lang="en-US"/>
            <a:t>Nodes and Links</a:t>
          </a:r>
          <a:endParaRPr lang="hu-HU"/>
        </a:p>
      </dgm:t>
    </dgm:pt>
    <dgm:pt modelId="{2DE22AD0-E1B4-43FA-A226-5095C243E376}" type="parTrans" cxnId="{0CC41C50-C6F6-4187-BF2D-84001D3EB6E3}">
      <dgm:prSet/>
      <dgm:spPr/>
      <dgm:t>
        <a:bodyPr/>
        <a:lstStyle/>
        <a:p>
          <a:endParaRPr lang="hu-HU"/>
        </a:p>
      </dgm:t>
    </dgm:pt>
    <dgm:pt modelId="{F0380A43-D956-4D0F-92C9-C3D3FAF3BC90}" type="sibTrans" cxnId="{0CC41C50-C6F6-4187-BF2D-84001D3EB6E3}">
      <dgm:prSet/>
      <dgm:spPr/>
      <dgm:t>
        <a:bodyPr/>
        <a:lstStyle/>
        <a:p>
          <a:endParaRPr lang="hu-HU"/>
        </a:p>
      </dgm:t>
    </dgm:pt>
    <dgm:pt modelId="{2C66C600-A97B-4C1C-97AD-6E25167857B9}" type="pres">
      <dgm:prSet presAssocID="{EC9607CC-ECE4-46FA-9915-47766869600B}" presName="Name0" presStyleCnt="0">
        <dgm:presLayoutVars>
          <dgm:dir/>
          <dgm:resizeHandles val="exact"/>
        </dgm:presLayoutVars>
      </dgm:prSet>
      <dgm:spPr/>
    </dgm:pt>
    <dgm:pt modelId="{B11746BF-5B44-4AAE-A96B-0334D2BE0C45}" type="pres">
      <dgm:prSet presAssocID="{ABDA7A58-6A5F-41D3-B4BC-FED2802271F7}" presName="composite" presStyleCnt="0"/>
      <dgm:spPr/>
    </dgm:pt>
    <dgm:pt modelId="{DB22F57D-0BB4-4395-AB57-A65EA7C7478B}" type="pres">
      <dgm:prSet presAssocID="{ABDA7A58-6A5F-41D3-B4BC-FED2802271F7}" presName="imagSh" presStyleLbl="bgImgPlace1" presStyleIdx="0" presStyleCnt="4"/>
      <dgm:spPr>
        <a:blipFill>
          <a:blip xmlns:r="http://schemas.openxmlformats.org/officeDocument/2006/relationships" r:embed="rId1"/>
          <a:srcRect/>
          <a:stretch>
            <a:fillRect l="-39000" r="-39000"/>
          </a:stretch>
        </a:blipFill>
      </dgm:spPr>
      <dgm:extLst>
        <a:ext uri="{E40237B7-FDA0-4F09-8148-C483321AD2D9}">
          <dgm14:cNvPr xmlns:dgm14="http://schemas.microsoft.com/office/drawing/2010/diagram" id="0" name="" descr="Black and white molecular model"/>
        </a:ext>
      </dgm:extLst>
    </dgm:pt>
    <dgm:pt modelId="{E7B551EF-9A5F-4225-92D8-27C312C07E14}" type="pres">
      <dgm:prSet presAssocID="{ABDA7A58-6A5F-41D3-B4BC-FED2802271F7}" presName="txNode" presStyleLbl="node1" presStyleIdx="0" presStyleCnt="4">
        <dgm:presLayoutVars>
          <dgm:bulletEnabled val="1"/>
        </dgm:presLayoutVars>
      </dgm:prSet>
      <dgm:spPr/>
    </dgm:pt>
    <dgm:pt modelId="{07BE4FA4-4991-4987-8123-B6FAB9695C87}" type="pres">
      <dgm:prSet presAssocID="{A898F4DE-90E1-4DFD-ABEC-864E416F7758}" presName="sibTrans" presStyleLbl="sibTrans2D1" presStyleIdx="0" presStyleCnt="3"/>
      <dgm:spPr/>
    </dgm:pt>
    <dgm:pt modelId="{9AECAA64-0713-4D77-9EBF-9BE12D822CC8}" type="pres">
      <dgm:prSet presAssocID="{A898F4DE-90E1-4DFD-ABEC-864E416F7758}" presName="connTx" presStyleLbl="sibTrans2D1" presStyleIdx="0" presStyleCnt="3"/>
      <dgm:spPr/>
    </dgm:pt>
    <dgm:pt modelId="{DBBBEA3E-1B14-4384-88C4-7907C6F9EE16}" type="pres">
      <dgm:prSet presAssocID="{2BC77E75-9534-4CAD-924F-EBEBF2494553}" presName="composite" presStyleCnt="0"/>
      <dgm:spPr/>
    </dgm:pt>
    <dgm:pt modelId="{F01B8F66-97A9-4470-BF5E-FEBDC012C057}" type="pres">
      <dgm:prSet presAssocID="{2BC77E75-9534-4CAD-924F-EBEBF2494553}" presName="imagSh" presStyleLbl="bgImgPlace1" presStyleIdx="1" presStyleCnt="4"/>
      <dgm:spPr>
        <a:blipFill>
          <a:blip xmlns:r="http://schemas.openxmlformats.org/officeDocument/2006/relationships" r:embed="rId2"/>
          <a:srcRect/>
          <a:stretch>
            <a:fillRect l="-25000" r="-25000"/>
          </a:stretch>
        </a:blipFill>
      </dgm:spPr>
      <dgm:extLst>
        <a:ext uri="{E40237B7-FDA0-4F09-8148-C483321AD2D9}">
          <dgm14:cNvPr xmlns:dgm14="http://schemas.microsoft.com/office/drawing/2010/diagram" id="0" name="" descr="Asian student writing on blackboard with chalk in classroom"/>
        </a:ext>
      </dgm:extLst>
    </dgm:pt>
    <dgm:pt modelId="{ED34D8DF-200A-45D6-8095-4960DED7207D}" type="pres">
      <dgm:prSet presAssocID="{2BC77E75-9534-4CAD-924F-EBEBF2494553}" presName="txNode" presStyleLbl="node1" presStyleIdx="1" presStyleCnt="4">
        <dgm:presLayoutVars>
          <dgm:bulletEnabled val="1"/>
        </dgm:presLayoutVars>
      </dgm:prSet>
      <dgm:spPr/>
    </dgm:pt>
    <dgm:pt modelId="{E09A6B2E-B48C-4D7B-8646-17703B75A091}" type="pres">
      <dgm:prSet presAssocID="{915B8D9C-1A31-42C5-84EC-AE34E62F9FEF}" presName="sibTrans" presStyleLbl="sibTrans2D1" presStyleIdx="1" presStyleCnt="3"/>
      <dgm:spPr/>
    </dgm:pt>
    <dgm:pt modelId="{FF60CE73-62A8-482B-974B-814B8A48A179}" type="pres">
      <dgm:prSet presAssocID="{915B8D9C-1A31-42C5-84EC-AE34E62F9FEF}" presName="connTx" presStyleLbl="sibTrans2D1" presStyleIdx="1" presStyleCnt="3"/>
      <dgm:spPr/>
    </dgm:pt>
    <dgm:pt modelId="{B02EBAFA-281F-4A72-BFD5-C757AACB203A}" type="pres">
      <dgm:prSet presAssocID="{3421EE7D-512F-405C-8449-57FB9A005038}" presName="composite" presStyleCnt="0"/>
      <dgm:spPr/>
    </dgm:pt>
    <dgm:pt modelId="{1284BE70-7BFD-4400-B6CF-FE02829AD742}" type="pres">
      <dgm:prSet presAssocID="{3421EE7D-512F-405C-8449-57FB9A005038}"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extLst>
        <a:ext uri="{E40237B7-FDA0-4F09-8148-C483321AD2D9}">
          <dgm14:cNvPr xmlns:dgm14="http://schemas.microsoft.com/office/drawing/2010/diagram" id="0" name="" descr="Circuit board graphic"/>
        </a:ext>
      </dgm:extLst>
    </dgm:pt>
    <dgm:pt modelId="{E3B69DCB-0E81-4236-9B9D-2C0A1278F8F1}" type="pres">
      <dgm:prSet presAssocID="{3421EE7D-512F-405C-8449-57FB9A005038}" presName="txNode" presStyleLbl="node1" presStyleIdx="2" presStyleCnt="4">
        <dgm:presLayoutVars>
          <dgm:bulletEnabled val="1"/>
        </dgm:presLayoutVars>
      </dgm:prSet>
      <dgm:spPr/>
    </dgm:pt>
    <dgm:pt modelId="{B973076A-8408-4B97-A7BF-323B57EB453E}" type="pres">
      <dgm:prSet presAssocID="{E25070AC-E6D0-4C37-B7A3-C3582625D2AD}" presName="sibTrans" presStyleLbl="sibTrans2D1" presStyleIdx="2" presStyleCnt="3"/>
      <dgm:spPr/>
    </dgm:pt>
    <dgm:pt modelId="{C35AB059-B33F-4403-9548-C939E255AA19}" type="pres">
      <dgm:prSet presAssocID="{E25070AC-E6D0-4C37-B7A3-C3582625D2AD}" presName="connTx" presStyleLbl="sibTrans2D1" presStyleIdx="2" presStyleCnt="3"/>
      <dgm:spPr/>
    </dgm:pt>
    <dgm:pt modelId="{6FAC4DFE-C030-43E6-B950-960DA7C2B7A0}" type="pres">
      <dgm:prSet presAssocID="{5767E096-ECD6-4E64-AF13-918970254CB9}" presName="composite" presStyleCnt="0"/>
      <dgm:spPr/>
    </dgm:pt>
    <dgm:pt modelId="{46627423-EF45-4E46-89A4-77428D79D463}" type="pres">
      <dgm:prSet presAssocID="{5767E096-ECD6-4E64-AF13-918970254CB9}"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extLst>
        <a:ext uri="{E40237B7-FDA0-4F09-8148-C483321AD2D9}">
          <dgm14:cNvPr xmlns:dgm14="http://schemas.microsoft.com/office/drawing/2010/diagram" id="0" name="" descr="Blue filaments with glowing bulbs on ends"/>
        </a:ext>
      </dgm:extLst>
    </dgm:pt>
    <dgm:pt modelId="{795E3E65-8D75-4823-B80A-787C55DB5DE2}" type="pres">
      <dgm:prSet presAssocID="{5767E096-ECD6-4E64-AF13-918970254CB9}" presName="txNode" presStyleLbl="node1" presStyleIdx="3" presStyleCnt="4">
        <dgm:presLayoutVars>
          <dgm:bulletEnabled val="1"/>
        </dgm:presLayoutVars>
      </dgm:prSet>
      <dgm:spPr/>
    </dgm:pt>
  </dgm:ptLst>
  <dgm:cxnLst>
    <dgm:cxn modelId="{3D15CA08-1ADE-4AD6-8696-71E67A737728}" type="presOf" srcId="{915B8D9C-1A31-42C5-84EC-AE34E62F9FEF}" destId="{FF60CE73-62A8-482B-974B-814B8A48A179}" srcOrd="1" destOrd="0" presId="urn:microsoft.com/office/officeart/2005/8/layout/hProcess10"/>
    <dgm:cxn modelId="{C732DB08-1F22-4657-AEEE-845FD2F5FA0C}" srcId="{EC9607CC-ECE4-46FA-9915-47766869600B}" destId="{ABDA7A58-6A5F-41D3-B4BC-FED2802271F7}" srcOrd="0" destOrd="0" parTransId="{6FB4845F-37A9-4B3A-98CC-B1672BD65755}" sibTransId="{A898F4DE-90E1-4DFD-ABEC-864E416F7758}"/>
    <dgm:cxn modelId="{72C7A60A-6D98-4D3E-B62A-223C094B7539}" type="presOf" srcId="{2BC77E75-9534-4CAD-924F-EBEBF2494553}" destId="{ED34D8DF-200A-45D6-8095-4960DED7207D}" srcOrd="0" destOrd="0" presId="urn:microsoft.com/office/officeart/2005/8/layout/hProcess10"/>
    <dgm:cxn modelId="{B0A5A117-4EF4-483B-9C15-A261FCC05E0C}" srcId="{3421EE7D-512F-405C-8449-57FB9A005038}" destId="{2715CB97-E22B-4E13-8D74-1F0EE4B4EA95}" srcOrd="3" destOrd="0" parTransId="{2E70E18D-0918-4952-B60B-0195637FC001}" sibTransId="{6DBCDA60-AECD-440A-A01A-CACB2D79EB02}"/>
    <dgm:cxn modelId="{848A3D1A-CBF9-4590-AEA8-47844425E5A4}" type="presOf" srcId="{1FE20DAE-FF20-4C36-AA4D-97388F81D3A2}" destId="{E3B69DCB-0E81-4236-9B9D-2C0A1278F8F1}" srcOrd="0" destOrd="1" presId="urn:microsoft.com/office/officeart/2005/8/layout/hProcess10"/>
    <dgm:cxn modelId="{5C80D51A-DAAA-48ED-946A-A277A6D0E84E}" srcId="{5767E096-ECD6-4E64-AF13-918970254CB9}" destId="{5097928E-8A56-43B9-9094-233C0B116657}" srcOrd="4" destOrd="0" parTransId="{BFAB18C2-5352-42E5-A0D5-36066572DD64}" sibTransId="{7EDEE5B3-324A-472E-A491-175858AC511B}"/>
    <dgm:cxn modelId="{F2AED21C-07F0-45E3-AD6D-6530FF5CC671}" type="presOf" srcId="{0E36D593-9980-4D20-B415-12355C91AF61}" destId="{ED34D8DF-200A-45D6-8095-4960DED7207D}" srcOrd="0" destOrd="1" presId="urn:microsoft.com/office/officeart/2005/8/layout/hProcess10"/>
    <dgm:cxn modelId="{101B5E2A-381D-466E-BD3D-CAB30290D926}" srcId="{ABDA7A58-6A5F-41D3-B4BC-FED2802271F7}" destId="{D822A436-9180-4BB8-8502-3875CF79F16E}" srcOrd="3" destOrd="0" parTransId="{0EBDCFB2-ABAE-4D48-AC0F-94B4D3393BF0}" sibTransId="{189A801C-6D00-4348-8E94-E2D8CE31BD1B}"/>
    <dgm:cxn modelId="{234BF82F-DE2E-4C1B-BB11-D19EA06A8189}" type="presOf" srcId="{C9048B45-79BA-4013-AEDD-2F52E6909C27}" destId="{ED34D8DF-200A-45D6-8095-4960DED7207D}" srcOrd="0" destOrd="5" presId="urn:microsoft.com/office/officeart/2005/8/layout/hProcess10"/>
    <dgm:cxn modelId="{09F62732-B2B0-425F-9169-8706BD64D1C7}" srcId="{2BC77E75-9534-4CAD-924F-EBEBF2494553}" destId="{0E36D593-9980-4D20-B415-12355C91AF61}" srcOrd="0" destOrd="0" parTransId="{1B6B3A4B-C15B-494F-850D-4652027F87B7}" sibTransId="{16417E75-EBB2-411D-9324-C7D2ABD610CD}"/>
    <dgm:cxn modelId="{70E48E5F-9458-4E31-8F4D-8C688A9BFB80}" srcId="{2BC77E75-9534-4CAD-924F-EBEBF2494553}" destId="{0ABA2900-899F-4741-836D-089C73C6E5C5}" srcOrd="3" destOrd="0" parTransId="{DA599F55-8403-4C61-A48A-FFDD7F5A5D7B}" sibTransId="{F48FDFCF-F8FD-4A45-A7FF-A4FCCED3D848}"/>
    <dgm:cxn modelId="{FED45266-EA41-4DFF-A17E-C0334A8D012D}" srcId="{5767E096-ECD6-4E64-AF13-918970254CB9}" destId="{5D16EBCD-5098-4E53-8174-EA20365AF8E7}" srcOrd="1" destOrd="0" parTransId="{906EC12B-37EA-4521-B4E6-45BCDF2A6B11}" sibTransId="{80612432-2B8C-467D-B90D-EE82BDADF187}"/>
    <dgm:cxn modelId="{322F5766-630B-4CBC-983E-A287C6065BDA}" srcId="{5767E096-ECD6-4E64-AF13-918970254CB9}" destId="{840AAF0B-4309-4207-B8A1-7797B35123EC}" srcOrd="2" destOrd="0" parTransId="{8B35D258-D7D9-476F-8FC5-7ABCCE1BEA29}" sibTransId="{7336F232-DCD8-4C26-94DE-1703011FF211}"/>
    <dgm:cxn modelId="{380DCB47-3A5D-4511-91AF-212FF50C02F8}" srcId="{5767E096-ECD6-4E64-AF13-918970254CB9}" destId="{F801D711-5FEC-4AAE-94CF-9FFCAC625C35}" srcOrd="0" destOrd="0" parTransId="{ADD5564F-2708-4F3D-AA05-9B1258366B9F}" sibTransId="{1DBE5AF2-9730-4BCD-86B1-A3E343D6D0E1}"/>
    <dgm:cxn modelId="{87F2196E-40CF-4A96-82F9-D3C7842B42B8}" srcId="{EC9607CC-ECE4-46FA-9915-47766869600B}" destId="{3421EE7D-512F-405C-8449-57FB9A005038}" srcOrd="2" destOrd="0" parTransId="{82D49F8A-03F2-4C3A-9C3F-EA011658EEF3}" sibTransId="{E25070AC-E6D0-4C37-B7A3-C3582625D2AD}"/>
    <dgm:cxn modelId="{0F7F396F-8792-42D7-A821-494AC0424E2D}" type="presOf" srcId="{9D1685CE-39EE-4185-9230-4E3649EE0915}" destId="{E7B551EF-9A5F-4225-92D8-27C312C07E14}" srcOrd="0" destOrd="1" presId="urn:microsoft.com/office/officeart/2005/8/layout/hProcess10"/>
    <dgm:cxn modelId="{0CC41C50-C6F6-4187-BF2D-84001D3EB6E3}" srcId="{ABDA7A58-6A5F-41D3-B4BC-FED2802271F7}" destId="{F3A29CB7-FF73-4D63-AAC7-336C6AA75CEE}" srcOrd="1" destOrd="0" parTransId="{2DE22AD0-E1B4-43FA-A226-5095C243E376}" sibTransId="{F0380A43-D956-4D0F-92C9-C3D3FAF3BC90}"/>
    <dgm:cxn modelId="{A2C81D70-4828-4A51-BFB9-C7EE7C8ED80F}" type="presOf" srcId="{E25070AC-E6D0-4C37-B7A3-C3582625D2AD}" destId="{C35AB059-B33F-4403-9548-C939E255AA19}" srcOrd="1" destOrd="0" presId="urn:microsoft.com/office/officeart/2005/8/layout/hProcess10"/>
    <dgm:cxn modelId="{C7EEF150-67B4-42DE-81C2-64032599EF7E}" type="presOf" srcId="{75CDBC33-B94C-427E-BC7A-218D8B28018B}" destId="{E3B69DCB-0E81-4236-9B9D-2C0A1278F8F1}" srcOrd="0" destOrd="2" presId="urn:microsoft.com/office/officeart/2005/8/layout/hProcess10"/>
    <dgm:cxn modelId="{51774C71-C409-47A5-B111-A7FF6F8D79EC}" type="presOf" srcId="{915B8D9C-1A31-42C5-84EC-AE34E62F9FEF}" destId="{E09A6B2E-B48C-4D7B-8646-17703B75A091}" srcOrd="0" destOrd="0" presId="urn:microsoft.com/office/officeart/2005/8/layout/hProcess10"/>
    <dgm:cxn modelId="{2C29F771-9BDA-40A5-BDD6-E45CC72DB3EC}" type="presOf" srcId="{5767E096-ECD6-4E64-AF13-918970254CB9}" destId="{795E3E65-8D75-4823-B80A-787C55DB5DE2}" srcOrd="0" destOrd="0" presId="urn:microsoft.com/office/officeart/2005/8/layout/hProcess10"/>
    <dgm:cxn modelId="{7FA7C353-CE9A-407E-AFFF-CDDBC81FAA04}" type="presOf" srcId="{5C6B35EE-E55F-4230-8033-CA0C036737C8}" destId="{ED34D8DF-200A-45D6-8095-4960DED7207D}" srcOrd="0" destOrd="2" presId="urn:microsoft.com/office/officeart/2005/8/layout/hProcess10"/>
    <dgm:cxn modelId="{2795E474-A661-4ADE-BDFD-E3CEA278E71A}" type="presOf" srcId="{2715CB97-E22B-4E13-8D74-1F0EE4B4EA95}" destId="{E3B69DCB-0E81-4236-9B9D-2C0A1278F8F1}" srcOrd="0" destOrd="4" presId="urn:microsoft.com/office/officeart/2005/8/layout/hProcess10"/>
    <dgm:cxn modelId="{22D7C176-63C5-4D3E-870D-16DE2B8A88FA}" type="presOf" srcId="{7C83FFD2-B558-4E64-A67C-5DD45E136EA6}" destId="{795E3E65-8D75-4823-B80A-787C55DB5DE2}" srcOrd="0" destOrd="4" presId="urn:microsoft.com/office/officeart/2005/8/layout/hProcess10"/>
    <dgm:cxn modelId="{FA7EC758-BBDD-4269-A40A-9D5F3815B905}" type="presOf" srcId="{A898F4DE-90E1-4DFD-ABEC-864E416F7758}" destId="{9AECAA64-0713-4D77-9EBF-9BE12D822CC8}" srcOrd="1" destOrd="0" presId="urn:microsoft.com/office/officeart/2005/8/layout/hProcess10"/>
    <dgm:cxn modelId="{1976D487-D004-4655-9842-62E45BE393D1}" srcId="{ABDA7A58-6A5F-41D3-B4BC-FED2802271F7}" destId="{2402093E-6695-4B64-89FE-019DFF8BF237}" srcOrd="2" destOrd="0" parTransId="{B3DEC5E5-3E44-43D9-A784-4EAD7773AC90}" sibTransId="{C9275784-8C0A-4B70-BF01-8D397613E735}"/>
    <dgm:cxn modelId="{36C3E389-033E-47A1-85CC-DCD7DB06D7EE}" type="presOf" srcId="{E25070AC-E6D0-4C37-B7A3-C3582625D2AD}" destId="{B973076A-8408-4B97-A7BF-323B57EB453E}" srcOrd="0" destOrd="0" presId="urn:microsoft.com/office/officeart/2005/8/layout/hProcess10"/>
    <dgm:cxn modelId="{57412693-8EE0-46AB-BF6A-454093FC5FF5}" srcId="{ABDA7A58-6A5F-41D3-B4BC-FED2802271F7}" destId="{9D1685CE-39EE-4185-9230-4E3649EE0915}" srcOrd="0" destOrd="0" parTransId="{0E1424AC-C3CA-44A8-8C62-3126E7BE65A2}" sibTransId="{DE392DB8-0579-47AF-BD41-7A7FD6BEC5C3}"/>
    <dgm:cxn modelId="{8D7EE895-F429-49AC-BCB2-C95AD9D0AB6A}" type="presOf" srcId="{5D16EBCD-5098-4E53-8174-EA20365AF8E7}" destId="{795E3E65-8D75-4823-B80A-787C55DB5DE2}" srcOrd="0" destOrd="2" presId="urn:microsoft.com/office/officeart/2005/8/layout/hProcess10"/>
    <dgm:cxn modelId="{9A52619A-89FD-4878-80BA-623935B24067}" type="presOf" srcId="{F801D711-5FEC-4AAE-94CF-9FFCAC625C35}" destId="{795E3E65-8D75-4823-B80A-787C55DB5DE2}" srcOrd="0" destOrd="1" presId="urn:microsoft.com/office/officeart/2005/8/layout/hProcess10"/>
    <dgm:cxn modelId="{9459CE9A-3A57-4B80-8B69-6D5867D48A74}" type="presOf" srcId="{F3A29CB7-FF73-4D63-AAC7-336C6AA75CEE}" destId="{E7B551EF-9A5F-4225-92D8-27C312C07E14}" srcOrd="0" destOrd="2" presId="urn:microsoft.com/office/officeart/2005/8/layout/hProcess10"/>
    <dgm:cxn modelId="{2B68D99F-4411-4CA7-884D-5FE3A1496FD1}" srcId="{3421EE7D-512F-405C-8449-57FB9A005038}" destId="{1FE20DAE-FF20-4C36-AA4D-97388F81D3A2}" srcOrd="0" destOrd="0" parTransId="{3E4943C4-FB5D-4462-98F5-76E41A8B2463}" sibTransId="{EF04854A-1857-4360-90E9-7A1B29B84556}"/>
    <dgm:cxn modelId="{767E19A8-4688-4B1C-9682-A1B4CF1D3F0D}" srcId="{EC9607CC-ECE4-46FA-9915-47766869600B}" destId="{2BC77E75-9534-4CAD-924F-EBEBF2494553}" srcOrd="1" destOrd="0" parTransId="{47C86E02-095E-4713-B94A-6D7155A17486}" sibTransId="{915B8D9C-1A31-42C5-84EC-AE34E62F9FEF}"/>
    <dgm:cxn modelId="{3B7D6FA8-184C-4899-879B-6C39AA502BF4}" type="presOf" srcId="{A898F4DE-90E1-4DFD-ABEC-864E416F7758}" destId="{07BE4FA4-4991-4987-8123-B6FAB9695C87}" srcOrd="0" destOrd="0" presId="urn:microsoft.com/office/officeart/2005/8/layout/hProcess10"/>
    <dgm:cxn modelId="{632DA3A8-0B4E-44EF-85CD-14974BAD1FA4}" type="presOf" srcId="{5097928E-8A56-43B9-9094-233C0B116657}" destId="{795E3E65-8D75-4823-B80A-787C55DB5DE2}" srcOrd="0" destOrd="5" presId="urn:microsoft.com/office/officeart/2005/8/layout/hProcess10"/>
    <dgm:cxn modelId="{1EAE47AB-959A-4402-9AAB-A890E0DEB951}" type="presOf" srcId="{3421EE7D-512F-405C-8449-57FB9A005038}" destId="{E3B69DCB-0E81-4236-9B9D-2C0A1278F8F1}" srcOrd="0" destOrd="0" presId="urn:microsoft.com/office/officeart/2005/8/layout/hProcess10"/>
    <dgm:cxn modelId="{55A05FAC-1682-49D0-BF17-14AAE57BC94E}" srcId="{3421EE7D-512F-405C-8449-57FB9A005038}" destId="{18A32879-02C5-41FB-9C7E-0B4F850B12B2}" srcOrd="2" destOrd="0" parTransId="{9AA92758-F27D-43F0-82AC-B71BE25258B5}" sibTransId="{B38D2A09-DA0A-4D06-92F4-BDA005269C9C}"/>
    <dgm:cxn modelId="{B59908BA-3EFC-4CD9-BEA2-FEB53FE2B313}" type="presOf" srcId="{18A32879-02C5-41FB-9C7E-0B4F850B12B2}" destId="{E3B69DCB-0E81-4236-9B9D-2C0A1278F8F1}" srcOrd="0" destOrd="3" presId="urn:microsoft.com/office/officeart/2005/8/layout/hProcess10"/>
    <dgm:cxn modelId="{0742E5BF-880D-4674-B813-EA1260F7B906}" srcId="{3421EE7D-512F-405C-8449-57FB9A005038}" destId="{F3214727-7567-4D5D-B782-A96383731E24}" srcOrd="4" destOrd="0" parTransId="{19AF865A-F5FD-4141-9180-E239CFFDA526}" sibTransId="{024B0BE5-483C-43A3-AC14-D4A57901F8CE}"/>
    <dgm:cxn modelId="{AC9114C0-5A0D-4A48-A7FF-C422D03E2DDE}" type="presOf" srcId="{0ABA2900-899F-4741-836D-089C73C6E5C5}" destId="{ED34D8DF-200A-45D6-8095-4960DED7207D}" srcOrd="0" destOrd="4" presId="urn:microsoft.com/office/officeart/2005/8/layout/hProcess10"/>
    <dgm:cxn modelId="{DE17CEC0-D081-42A7-B12E-3F1B23807AB7}" srcId="{2BC77E75-9534-4CAD-924F-EBEBF2494553}" destId="{5C6B35EE-E55F-4230-8033-CA0C036737C8}" srcOrd="1" destOrd="0" parTransId="{6A9C7DDB-6F43-43AC-8DE4-9A0106666CD3}" sibTransId="{1B0E6A20-52EC-41FE-BB64-E2DB21DE4F32}"/>
    <dgm:cxn modelId="{74EE99C2-56D2-4A25-ADE4-365B49974FB0}" type="presOf" srcId="{F3214727-7567-4D5D-B782-A96383731E24}" destId="{E3B69DCB-0E81-4236-9B9D-2C0A1278F8F1}" srcOrd="0" destOrd="5" presId="urn:microsoft.com/office/officeart/2005/8/layout/hProcess10"/>
    <dgm:cxn modelId="{036BDAC9-3103-4462-978F-FD2908011EDE}" srcId="{5767E096-ECD6-4E64-AF13-918970254CB9}" destId="{BDD0F62F-48AE-4B2A-9FD3-A1EC837F5F0F}" srcOrd="5" destOrd="0" parTransId="{C811630F-3F2B-4D15-A59A-BE3B26932232}" sibTransId="{AE33D351-3240-4FBF-918D-0C2C81A529D5}"/>
    <dgm:cxn modelId="{5DB733D3-F9C7-49F5-B364-644A1DCB71A1}" srcId="{EC9607CC-ECE4-46FA-9915-47766869600B}" destId="{5767E096-ECD6-4E64-AF13-918970254CB9}" srcOrd="3" destOrd="0" parTransId="{2E056ABE-EE8A-41EB-904F-CBC004E6312B}" sibTransId="{21A2043A-74F6-42DD-973D-7445E981CA80}"/>
    <dgm:cxn modelId="{741D8AD6-AF09-4570-AD0C-C22903C38596}" srcId="{2BC77E75-9534-4CAD-924F-EBEBF2494553}" destId="{C9048B45-79BA-4013-AEDD-2F52E6909C27}" srcOrd="4" destOrd="0" parTransId="{E346E7F0-01ED-42B9-966B-E53596131AB2}" sibTransId="{DA530907-C6E8-4BEA-8528-2611761A7433}"/>
    <dgm:cxn modelId="{5D84A8D7-6B85-45FC-BA9C-6884428BB735}" type="presOf" srcId="{D822A436-9180-4BB8-8502-3875CF79F16E}" destId="{E7B551EF-9A5F-4225-92D8-27C312C07E14}" srcOrd="0" destOrd="4" presId="urn:microsoft.com/office/officeart/2005/8/layout/hProcess10"/>
    <dgm:cxn modelId="{5D88C3D8-274B-41C9-988F-CBA4C34947CA}" type="presOf" srcId="{BDD0F62F-48AE-4B2A-9FD3-A1EC837F5F0F}" destId="{795E3E65-8D75-4823-B80A-787C55DB5DE2}" srcOrd="0" destOrd="6" presId="urn:microsoft.com/office/officeart/2005/8/layout/hProcess10"/>
    <dgm:cxn modelId="{9504F6D8-F9FC-4FE5-8CB6-70B2D1C5F1BF}" type="presOf" srcId="{EC9607CC-ECE4-46FA-9915-47766869600B}" destId="{2C66C600-A97B-4C1C-97AD-6E25167857B9}" srcOrd="0" destOrd="0" presId="urn:microsoft.com/office/officeart/2005/8/layout/hProcess10"/>
    <dgm:cxn modelId="{BE3A67E0-6CFC-4FB2-9D55-CB4D584AC8B9}" srcId="{3421EE7D-512F-405C-8449-57FB9A005038}" destId="{75CDBC33-B94C-427E-BC7A-218D8B28018B}" srcOrd="1" destOrd="0" parTransId="{F5262BFB-3D58-418B-958E-5E5F8EFAFD08}" sibTransId="{B4530E57-81BF-4C97-B35B-C156D42D96DE}"/>
    <dgm:cxn modelId="{BD09BAE2-DE5A-486B-A4AC-63DC76657DFE}" type="presOf" srcId="{C711587E-D864-43C8-AFA5-04FDB0A9FF33}" destId="{ED34D8DF-200A-45D6-8095-4960DED7207D}" srcOrd="0" destOrd="3" presId="urn:microsoft.com/office/officeart/2005/8/layout/hProcess10"/>
    <dgm:cxn modelId="{73656BE7-0BBC-4F0B-86F8-4237FABB5B78}" type="presOf" srcId="{2402093E-6695-4B64-89FE-019DFF8BF237}" destId="{E7B551EF-9A5F-4225-92D8-27C312C07E14}" srcOrd="0" destOrd="3" presId="urn:microsoft.com/office/officeart/2005/8/layout/hProcess10"/>
    <dgm:cxn modelId="{BE790AE9-1ACC-4CA1-936D-474B738DFE3B}" srcId="{5767E096-ECD6-4E64-AF13-918970254CB9}" destId="{7C83FFD2-B558-4E64-A67C-5DD45E136EA6}" srcOrd="3" destOrd="0" parTransId="{104E63B3-AF99-4503-AA73-FAC3E3CF5F5C}" sibTransId="{013F3C5D-74AF-4BFB-8848-6923724BC56B}"/>
    <dgm:cxn modelId="{0624F6F6-7006-4EA7-BEF3-E1ADEEA3147E}" type="presOf" srcId="{840AAF0B-4309-4207-B8A1-7797B35123EC}" destId="{795E3E65-8D75-4823-B80A-787C55DB5DE2}" srcOrd="0" destOrd="3" presId="urn:microsoft.com/office/officeart/2005/8/layout/hProcess10"/>
    <dgm:cxn modelId="{CF45F4FE-C9BE-4037-B614-F87AE2E3AE93}" type="presOf" srcId="{ABDA7A58-6A5F-41D3-B4BC-FED2802271F7}" destId="{E7B551EF-9A5F-4225-92D8-27C312C07E14}" srcOrd="0" destOrd="0" presId="urn:microsoft.com/office/officeart/2005/8/layout/hProcess10"/>
    <dgm:cxn modelId="{48C06BFF-B50F-4A76-AFE1-07F989BADF60}" srcId="{2BC77E75-9534-4CAD-924F-EBEBF2494553}" destId="{C711587E-D864-43C8-AFA5-04FDB0A9FF33}" srcOrd="2" destOrd="0" parTransId="{DE95680E-BA0E-41D7-BE0E-EB45A271767B}" sibTransId="{FB450CFF-1AC1-411C-A7A4-1746D755A855}"/>
    <dgm:cxn modelId="{C6057A9C-762E-4670-A3D4-5D17961921DD}" type="presParOf" srcId="{2C66C600-A97B-4C1C-97AD-6E25167857B9}" destId="{B11746BF-5B44-4AAE-A96B-0334D2BE0C45}" srcOrd="0" destOrd="0" presId="urn:microsoft.com/office/officeart/2005/8/layout/hProcess10"/>
    <dgm:cxn modelId="{724B3557-ABC9-4EEC-88E0-50EF74D13B54}" type="presParOf" srcId="{B11746BF-5B44-4AAE-A96B-0334D2BE0C45}" destId="{DB22F57D-0BB4-4395-AB57-A65EA7C7478B}" srcOrd="0" destOrd="0" presId="urn:microsoft.com/office/officeart/2005/8/layout/hProcess10"/>
    <dgm:cxn modelId="{0C6819BC-061D-4CFA-B895-6640215DB35A}" type="presParOf" srcId="{B11746BF-5B44-4AAE-A96B-0334D2BE0C45}" destId="{E7B551EF-9A5F-4225-92D8-27C312C07E14}" srcOrd="1" destOrd="0" presId="urn:microsoft.com/office/officeart/2005/8/layout/hProcess10"/>
    <dgm:cxn modelId="{0B7A2E4A-468E-4EFA-BFFD-73FA4390065D}" type="presParOf" srcId="{2C66C600-A97B-4C1C-97AD-6E25167857B9}" destId="{07BE4FA4-4991-4987-8123-B6FAB9695C87}" srcOrd="1" destOrd="0" presId="urn:microsoft.com/office/officeart/2005/8/layout/hProcess10"/>
    <dgm:cxn modelId="{4DF2D92C-CAF3-4392-AF8D-FEC24C53848B}" type="presParOf" srcId="{07BE4FA4-4991-4987-8123-B6FAB9695C87}" destId="{9AECAA64-0713-4D77-9EBF-9BE12D822CC8}" srcOrd="0" destOrd="0" presId="urn:microsoft.com/office/officeart/2005/8/layout/hProcess10"/>
    <dgm:cxn modelId="{4CE833EA-BB67-47CF-98D1-904B928B896A}" type="presParOf" srcId="{2C66C600-A97B-4C1C-97AD-6E25167857B9}" destId="{DBBBEA3E-1B14-4384-88C4-7907C6F9EE16}" srcOrd="2" destOrd="0" presId="urn:microsoft.com/office/officeart/2005/8/layout/hProcess10"/>
    <dgm:cxn modelId="{6D57FB8C-C95C-4CEA-97F7-D834FF2C5D1F}" type="presParOf" srcId="{DBBBEA3E-1B14-4384-88C4-7907C6F9EE16}" destId="{F01B8F66-97A9-4470-BF5E-FEBDC012C057}" srcOrd="0" destOrd="0" presId="urn:microsoft.com/office/officeart/2005/8/layout/hProcess10"/>
    <dgm:cxn modelId="{BD73B425-FC68-43B5-979F-03B637F3EF0A}" type="presParOf" srcId="{DBBBEA3E-1B14-4384-88C4-7907C6F9EE16}" destId="{ED34D8DF-200A-45D6-8095-4960DED7207D}" srcOrd="1" destOrd="0" presId="urn:microsoft.com/office/officeart/2005/8/layout/hProcess10"/>
    <dgm:cxn modelId="{DDA1B7B6-09AB-44CD-9491-F564B57A0CB3}" type="presParOf" srcId="{2C66C600-A97B-4C1C-97AD-6E25167857B9}" destId="{E09A6B2E-B48C-4D7B-8646-17703B75A091}" srcOrd="3" destOrd="0" presId="urn:microsoft.com/office/officeart/2005/8/layout/hProcess10"/>
    <dgm:cxn modelId="{38F70CAA-FEEF-4A0F-ABFD-885190E69BD6}" type="presParOf" srcId="{E09A6B2E-B48C-4D7B-8646-17703B75A091}" destId="{FF60CE73-62A8-482B-974B-814B8A48A179}" srcOrd="0" destOrd="0" presId="urn:microsoft.com/office/officeart/2005/8/layout/hProcess10"/>
    <dgm:cxn modelId="{533C6FA8-57F0-4705-B4C2-22F41C3C8B9F}" type="presParOf" srcId="{2C66C600-A97B-4C1C-97AD-6E25167857B9}" destId="{B02EBAFA-281F-4A72-BFD5-C757AACB203A}" srcOrd="4" destOrd="0" presId="urn:microsoft.com/office/officeart/2005/8/layout/hProcess10"/>
    <dgm:cxn modelId="{F9E0B488-B925-4653-BC94-592429D4A08A}" type="presParOf" srcId="{B02EBAFA-281F-4A72-BFD5-C757AACB203A}" destId="{1284BE70-7BFD-4400-B6CF-FE02829AD742}" srcOrd="0" destOrd="0" presId="urn:microsoft.com/office/officeart/2005/8/layout/hProcess10"/>
    <dgm:cxn modelId="{A04119E1-0EAF-4896-B8B0-635C44C245E1}" type="presParOf" srcId="{B02EBAFA-281F-4A72-BFD5-C757AACB203A}" destId="{E3B69DCB-0E81-4236-9B9D-2C0A1278F8F1}" srcOrd="1" destOrd="0" presId="urn:microsoft.com/office/officeart/2005/8/layout/hProcess10"/>
    <dgm:cxn modelId="{C22670EC-DF0C-4FFA-8674-203EC1D91075}" type="presParOf" srcId="{2C66C600-A97B-4C1C-97AD-6E25167857B9}" destId="{B973076A-8408-4B97-A7BF-323B57EB453E}" srcOrd="5" destOrd="0" presId="urn:microsoft.com/office/officeart/2005/8/layout/hProcess10"/>
    <dgm:cxn modelId="{7DDAF056-6B8D-49B7-B5F2-AD051A13B085}" type="presParOf" srcId="{B973076A-8408-4B97-A7BF-323B57EB453E}" destId="{C35AB059-B33F-4403-9548-C939E255AA19}" srcOrd="0" destOrd="0" presId="urn:microsoft.com/office/officeart/2005/8/layout/hProcess10"/>
    <dgm:cxn modelId="{BB1091BC-02C1-4FE5-BE91-6B6E71048E67}" type="presParOf" srcId="{2C66C600-A97B-4C1C-97AD-6E25167857B9}" destId="{6FAC4DFE-C030-43E6-B950-960DA7C2B7A0}" srcOrd="6" destOrd="0" presId="urn:microsoft.com/office/officeart/2005/8/layout/hProcess10"/>
    <dgm:cxn modelId="{0D759CCD-56AB-406A-826A-32B19BA56B82}" type="presParOf" srcId="{6FAC4DFE-C030-43E6-B950-960DA7C2B7A0}" destId="{46627423-EF45-4E46-89A4-77428D79D463}" srcOrd="0" destOrd="0" presId="urn:microsoft.com/office/officeart/2005/8/layout/hProcess10"/>
    <dgm:cxn modelId="{3A99513E-CD1E-41E7-B68A-1CA975D63170}" type="presParOf" srcId="{6FAC4DFE-C030-43E6-B950-960DA7C2B7A0}" destId="{795E3E65-8D75-4823-B80A-787C55DB5DE2}"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A0C1F-B19C-42CD-805A-4C61D093851D}">
      <dsp:nvSpPr>
        <dsp:cNvPr id="0" name=""/>
        <dsp:cNvSpPr/>
      </dsp:nvSpPr>
      <dsp:spPr>
        <a:xfrm>
          <a:off x="0" y="244106"/>
          <a:ext cx="2480667" cy="839534"/>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hu-HU" sz="1300" kern="1200"/>
            <a:t>AVAYA  - Senior Research Scientist (2019-2024)</a:t>
          </a:r>
          <a:endParaRPr lang="en-US" sz="1300" kern="1200"/>
        </a:p>
      </dsp:txBody>
      <dsp:txXfrm>
        <a:off x="0" y="244106"/>
        <a:ext cx="2480667" cy="839534"/>
      </dsp:txXfrm>
    </dsp:sp>
    <dsp:sp modelId="{7D6B6194-8D5E-4B6C-A9EE-50EBBCF376C5}">
      <dsp:nvSpPr>
        <dsp:cNvPr id="0" name=""/>
        <dsp:cNvSpPr/>
      </dsp:nvSpPr>
      <dsp:spPr>
        <a:xfrm>
          <a:off x="4125" y="1074112"/>
          <a:ext cx="2480667" cy="2783430"/>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hu-HU" sz="1300" kern="1200"/>
            <a:t>Programming: R, Python, Java, Javascript, Typescript, CSS, HTML, React.JS, D3.js, git, Docker, Kubernetes, AWS, Azure, Figma</a:t>
          </a:r>
          <a:r>
            <a:rPr lang="en-US" sz="1300" kern="1200"/>
            <a:t>, Power BI</a:t>
          </a:r>
        </a:p>
        <a:p>
          <a:pPr marL="114300" lvl="1" indent="-114300" algn="l" defTabSz="577850">
            <a:lnSpc>
              <a:spcPct val="90000"/>
            </a:lnSpc>
            <a:spcBef>
              <a:spcPct val="0"/>
            </a:spcBef>
            <a:spcAft>
              <a:spcPct val="15000"/>
            </a:spcAft>
            <a:buChar char="•"/>
          </a:pPr>
          <a:r>
            <a:rPr lang="hu-HU" sz="1300" kern="1200"/>
            <a:t>Projects: Applied Natural Language Processing and Graph Analytics in Contact Center solutions, chatbot augmentation, dashboard- and frontend development</a:t>
          </a:r>
          <a:r>
            <a:rPr lang="en-US" sz="1300" kern="1200"/>
            <a:t>; Applied Machine Learning for dialog and conversation analysis</a:t>
          </a:r>
        </a:p>
      </dsp:txBody>
      <dsp:txXfrm>
        <a:off x="4125" y="1074112"/>
        <a:ext cx="2480667" cy="2783430"/>
      </dsp:txXfrm>
    </dsp:sp>
    <dsp:sp modelId="{79BECD09-8EBF-4AB4-8A13-8D92CA9F73EA}">
      <dsp:nvSpPr>
        <dsp:cNvPr id="0" name=""/>
        <dsp:cNvSpPr/>
      </dsp:nvSpPr>
      <dsp:spPr>
        <a:xfrm>
          <a:off x="2832086" y="234578"/>
          <a:ext cx="2480667" cy="839534"/>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hu-HU" sz="1300" kern="1200"/>
            <a:t>Vodafone – Customer Experience (CX) Data Analyst (2017-2019)</a:t>
          </a:r>
          <a:endParaRPr lang="en-US" sz="1300" kern="1200"/>
        </a:p>
      </dsp:txBody>
      <dsp:txXfrm>
        <a:off x="2832086" y="234578"/>
        <a:ext cx="2480667" cy="839534"/>
      </dsp:txXfrm>
    </dsp:sp>
    <dsp:sp modelId="{0B3D14E1-7C26-4CB2-9729-2026ACDDA17D}">
      <dsp:nvSpPr>
        <dsp:cNvPr id="0" name=""/>
        <dsp:cNvSpPr/>
      </dsp:nvSpPr>
      <dsp:spPr>
        <a:xfrm>
          <a:off x="2832086" y="1074112"/>
          <a:ext cx="2480667" cy="2783430"/>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hu-HU" sz="1300" kern="1200"/>
            <a:t>Programming: R, Python</a:t>
          </a:r>
          <a:r>
            <a:rPr lang="en-US" sz="1300" kern="1200"/>
            <a:t>, Microsoft Office Suite, SQL, </a:t>
          </a:r>
        </a:p>
        <a:p>
          <a:pPr marL="114300" lvl="1" indent="-114300" algn="l" defTabSz="577850">
            <a:lnSpc>
              <a:spcPct val="90000"/>
            </a:lnSpc>
            <a:spcBef>
              <a:spcPct val="0"/>
            </a:spcBef>
            <a:spcAft>
              <a:spcPct val="15000"/>
            </a:spcAft>
            <a:buChar char="•"/>
          </a:pPr>
          <a:r>
            <a:rPr lang="en-US" sz="1300" kern="1200"/>
            <a:t>Projects: Applied NLP, Sentiment Analysis, Report Automation and Ad-hoc reports on CX data, predictive modeling for  NPS and other UX metrics.</a:t>
          </a:r>
        </a:p>
      </dsp:txBody>
      <dsp:txXfrm>
        <a:off x="2832086" y="1074112"/>
        <a:ext cx="2480667" cy="2783430"/>
      </dsp:txXfrm>
    </dsp:sp>
    <dsp:sp modelId="{0DF2D6D7-58C5-4A7A-B2A6-828C9E413EC8}">
      <dsp:nvSpPr>
        <dsp:cNvPr id="0" name=""/>
        <dsp:cNvSpPr/>
      </dsp:nvSpPr>
      <dsp:spPr>
        <a:xfrm>
          <a:off x="5660046" y="234578"/>
          <a:ext cx="2480667" cy="839534"/>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hu-HU" sz="1300" kern="1200"/>
            <a:t>IBM – Business and Data Analyst (2016-2017)</a:t>
          </a:r>
          <a:endParaRPr lang="en-US" sz="1300" kern="1200"/>
        </a:p>
      </dsp:txBody>
      <dsp:txXfrm>
        <a:off x="5660046" y="234578"/>
        <a:ext cx="2480667" cy="839534"/>
      </dsp:txXfrm>
    </dsp:sp>
    <dsp:sp modelId="{14DFD1CE-8D58-4B56-83A6-62B588C9A534}">
      <dsp:nvSpPr>
        <dsp:cNvPr id="0" name=""/>
        <dsp:cNvSpPr/>
      </dsp:nvSpPr>
      <dsp:spPr>
        <a:xfrm>
          <a:off x="5660046" y="1074112"/>
          <a:ext cx="2480667" cy="2783430"/>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Programming: R, BREX, DAX, PowerQuery, SPSS Statistics, SPSS Modeler</a:t>
          </a:r>
        </a:p>
        <a:p>
          <a:pPr marL="114300" lvl="1" indent="-114300" algn="l" defTabSz="577850">
            <a:lnSpc>
              <a:spcPct val="90000"/>
            </a:lnSpc>
            <a:spcBef>
              <a:spcPct val="0"/>
            </a:spcBef>
            <a:spcAft>
              <a:spcPct val="15000"/>
            </a:spcAft>
            <a:buChar char="•"/>
          </a:pPr>
          <a:r>
            <a:rPr lang="en-US" sz="1300" kern="1200"/>
            <a:t>Projects: Process Automation and Reporting, Attrition Modeling and Employee Satisfaction analytics </a:t>
          </a:r>
        </a:p>
      </dsp:txBody>
      <dsp:txXfrm>
        <a:off x="5660046" y="1074112"/>
        <a:ext cx="2480667" cy="2783430"/>
      </dsp:txXfrm>
    </dsp:sp>
    <dsp:sp modelId="{C2847499-92DA-42FD-BB6E-6351FB5910F3}">
      <dsp:nvSpPr>
        <dsp:cNvPr id="0" name=""/>
        <dsp:cNvSpPr/>
      </dsp:nvSpPr>
      <dsp:spPr>
        <a:xfrm>
          <a:off x="8488007" y="234578"/>
          <a:ext cx="2480667" cy="839534"/>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hu-HU" sz="1300" kern="1200"/>
            <a:t>Research Associate (Eötvös University of Sciences, Emotional Regulation Research Group) (2018-present)</a:t>
          </a:r>
          <a:endParaRPr lang="en-US" sz="1300" kern="1200"/>
        </a:p>
      </dsp:txBody>
      <dsp:txXfrm>
        <a:off x="8488007" y="234578"/>
        <a:ext cx="2480667" cy="839534"/>
      </dsp:txXfrm>
    </dsp:sp>
    <dsp:sp modelId="{6D9B8F22-83F4-4D00-90DB-EAC779D2EA3C}">
      <dsp:nvSpPr>
        <dsp:cNvPr id="0" name=""/>
        <dsp:cNvSpPr/>
      </dsp:nvSpPr>
      <dsp:spPr>
        <a:xfrm>
          <a:off x="8488007" y="1074112"/>
          <a:ext cx="2480667" cy="2783430"/>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Programming: R, Python, Markdown, SPSS tools</a:t>
          </a:r>
        </a:p>
        <a:p>
          <a:pPr marL="114300" lvl="1" indent="-114300" algn="l" defTabSz="577850">
            <a:lnSpc>
              <a:spcPct val="90000"/>
            </a:lnSpc>
            <a:spcBef>
              <a:spcPct val="0"/>
            </a:spcBef>
            <a:spcAft>
              <a:spcPct val="15000"/>
            </a:spcAft>
            <a:buChar char="•"/>
          </a:pPr>
          <a:r>
            <a:rPr lang="en-US" sz="1300" kern="1200"/>
            <a:t>Projects: Academic research, data visualization, custom library development, statistical data analysis (Bayesian statistics, network sciences, Structural Equation Modeling).</a:t>
          </a:r>
        </a:p>
      </dsp:txBody>
      <dsp:txXfrm>
        <a:off x="8488007" y="1074112"/>
        <a:ext cx="2480667" cy="2783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50F9C-0CC9-45EC-B9C4-EC6D303F9CBE}">
      <dsp:nvSpPr>
        <dsp:cNvPr id="0" name=""/>
        <dsp:cNvSpPr/>
      </dsp:nvSpPr>
      <dsp:spPr>
        <a:xfrm rot="5400000">
          <a:off x="7803099" y="-3430936"/>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a:t>Appied behavioral science to design an elearning tool for adolescents on financial education</a:t>
          </a:r>
          <a:endParaRPr lang="hu-HU" sz="1100" kern="1200"/>
        </a:p>
        <a:p>
          <a:pPr marL="57150" lvl="1" indent="-57150" algn="l" defTabSz="488950">
            <a:lnSpc>
              <a:spcPct val="90000"/>
            </a:lnSpc>
            <a:spcBef>
              <a:spcPct val="0"/>
            </a:spcBef>
            <a:spcAft>
              <a:spcPct val="15000"/>
            </a:spcAft>
            <a:buChar char="•"/>
          </a:pPr>
          <a:r>
            <a:rPr lang="en-US" sz="1100" kern="1200"/>
            <a:t>Set up UX metrics and analysis plan for user behavior modeling</a:t>
          </a:r>
        </a:p>
      </dsp:txBody>
      <dsp:txXfrm rot="-5400000">
        <a:off x="4293929" y="108271"/>
        <a:ext cx="7603612" cy="555234"/>
      </dsp:txXfrm>
    </dsp:sp>
    <dsp:sp modelId="{73D859A3-6BE4-4184-83ED-221BA8275C21}">
      <dsp:nvSpPr>
        <dsp:cNvPr id="0" name=""/>
        <dsp:cNvSpPr/>
      </dsp:nvSpPr>
      <dsp:spPr>
        <a:xfrm>
          <a:off x="0" y="1321"/>
          <a:ext cx="4293928" cy="769135"/>
        </a:xfrm>
        <a:prstGeom prst="roundRect">
          <a:avLst/>
        </a:prstGeom>
        <a:solidFill>
          <a:schemeClr val="tx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Peak Financial Services (2024-present)</a:t>
          </a:r>
        </a:p>
      </dsp:txBody>
      <dsp:txXfrm>
        <a:off x="37546" y="38867"/>
        <a:ext cx="4218836" cy="694043"/>
      </dsp:txXfrm>
    </dsp:sp>
    <dsp:sp modelId="{377D42DC-67DC-4E1E-AA3C-4A6C2AC6993E}">
      <dsp:nvSpPr>
        <dsp:cNvPr id="0" name=""/>
        <dsp:cNvSpPr/>
      </dsp:nvSpPr>
      <dsp:spPr>
        <a:xfrm rot="5400000">
          <a:off x="7803099" y="-2623344"/>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Develop an API to conduct software based psychological quantitative content analysis</a:t>
          </a:r>
        </a:p>
        <a:p>
          <a:pPr marL="57150" lvl="1" indent="-57150" algn="l" defTabSz="488950">
            <a:lnSpc>
              <a:spcPct val="90000"/>
            </a:lnSpc>
            <a:spcBef>
              <a:spcPct val="0"/>
            </a:spcBef>
            <a:spcAft>
              <a:spcPct val="15000"/>
            </a:spcAft>
            <a:buChar char="•"/>
          </a:pPr>
          <a:r>
            <a:rPr lang="en-US" sz="1100" kern="1200"/>
            <a:t>Knowledge Transfer and internal presentations on projects and skills (data analysis, data science, SAS, and React.js)</a:t>
          </a:r>
        </a:p>
        <a:p>
          <a:pPr marL="57150" lvl="1" indent="-57150" algn="l" defTabSz="488950">
            <a:lnSpc>
              <a:spcPct val="90000"/>
            </a:lnSpc>
            <a:spcBef>
              <a:spcPct val="0"/>
            </a:spcBef>
            <a:spcAft>
              <a:spcPct val="15000"/>
            </a:spcAft>
            <a:buChar char="•"/>
          </a:pPr>
          <a:r>
            <a:rPr lang="en-US" sz="1100" kern="1200"/>
            <a:t>UI/UX design in Figma and UX/Accessibility </a:t>
          </a:r>
          <a:endParaRPr lang="hu-HU" sz="1100" kern="1200"/>
        </a:p>
      </dsp:txBody>
      <dsp:txXfrm rot="-5400000">
        <a:off x="4293929" y="915863"/>
        <a:ext cx="7603612" cy="555234"/>
      </dsp:txXfrm>
    </dsp:sp>
    <dsp:sp modelId="{2F07B81B-EA94-433B-BA35-4676B222399D}">
      <dsp:nvSpPr>
        <dsp:cNvPr id="0" name=""/>
        <dsp:cNvSpPr/>
      </dsp:nvSpPr>
      <dsp:spPr>
        <a:xfrm>
          <a:off x="0" y="808912"/>
          <a:ext cx="4293928" cy="769135"/>
        </a:xfrm>
        <a:prstGeom prst="roundRect">
          <a:avLst/>
        </a:prstGeom>
        <a:solidFill>
          <a:srgbClr val="0E28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AVAYA  - Senior Research Scientist (2019-2024)</a:t>
          </a:r>
          <a:endParaRPr lang="en-US" sz="1500" kern="1200">
            <a:solidFill>
              <a:prstClr val="white"/>
            </a:solidFill>
            <a:latin typeface="Aptos" panose="02110004020202020204"/>
            <a:ea typeface="+mn-ea"/>
            <a:cs typeface="+mn-cs"/>
          </a:endParaRPr>
        </a:p>
      </dsp:txBody>
      <dsp:txXfrm>
        <a:off x="37546" y="846458"/>
        <a:ext cx="4218836" cy="694043"/>
      </dsp:txXfrm>
    </dsp:sp>
    <dsp:sp modelId="{3B34FF9C-A6F1-46B2-AF09-E439572C7375}">
      <dsp:nvSpPr>
        <dsp:cNvPr id="0" name=""/>
        <dsp:cNvSpPr/>
      </dsp:nvSpPr>
      <dsp:spPr>
        <a:xfrm rot="5400000">
          <a:off x="7803099" y="-1815752"/>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Internal business reviews, prezentations, conferences</a:t>
          </a:r>
        </a:p>
      </dsp:txBody>
      <dsp:txXfrm rot="-5400000">
        <a:off x="4293929" y="1723455"/>
        <a:ext cx="7603612" cy="555234"/>
      </dsp:txXfrm>
    </dsp:sp>
    <dsp:sp modelId="{B6D655F1-617D-4D37-80F7-C87D473501BA}">
      <dsp:nvSpPr>
        <dsp:cNvPr id="0" name=""/>
        <dsp:cNvSpPr/>
      </dsp:nvSpPr>
      <dsp:spPr>
        <a:xfrm>
          <a:off x="0" y="1616504"/>
          <a:ext cx="4293928" cy="769135"/>
        </a:xfrm>
        <a:prstGeom prst="roundRect">
          <a:avLst/>
        </a:prstGeom>
        <a:solidFill>
          <a:srgbClr val="0E28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Vodafone – Customer Experience (CX) Data Analyst (2017-2019)</a:t>
          </a:r>
          <a:endParaRPr lang="en-US" sz="1500" kern="1200">
            <a:solidFill>
              <a:prstClr val="white"/>
            </a:solidFill>
            <a:latin typeface="Aptos" panose="02110004020202020204"/>
            <a:ea typeface="+mn-ea"/>
            <a:cs typeface="+mn-cs"/>
          </a:endParaRPr>
        </a:p>
      </dsp:txBody>
      <dsp:txXfrm>
        <a:off x="37546" y="1654050"/>
        <a:ext cx="4218836" cy="694043"/>
      </dsp:txXfrm>
    </dsp:sp>
    <dsp:sp modelId="{43BA889D-1532-4405-87D0-C21C9226960F}">
      <dsp:nvSpPr>
        <dsp:cNvPr id="0" name=""/>
        <dsp:cNvSpPr/>
      </dsp:nvSpPr>
      <dsp:spPr>
        <a:xfrm rot="5400000">
          <a:off x="7803099" y="-1008161"/>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Educational plan for Agile squads on processes, process automation and methology</a:t>
          </a:r>
        </a:p>
      </dsp:txBody>
      <dsp:txXfrm rot="-5400000">
        <a:off x="4293929" y="2531046"/>
        <a:ext cx="7603612" cy="555234"/>
      </dsp:txXfrm>
    </dsp:sp>
    <dsp:sp modelId="{F3B73255-1337-4678-83A4-4F5482D99A85}">
      <dsp:nvSpPr>
        <dsp:cNvPr id="0" name=""/>
        <dsp:cNvSpPr/>
      </dsp:nvSpPr>
      <dsp:spPr>
        <a:xfrm>
          <a:off x="0" y="2424096"/>
          <a:ext cx="4293928" cy="769135"/>
        </a:xfrm>
        <a:prstGeom prst="roundRect">
          <a:avLst/>
        </a:prstGeom>
        <a:solidFill>
          <a:srgbClr val="0E28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IBM – Business and Data Analyst (2016-2017)</a:t>
          </a:r>
          <a:endParaRPr lang="en-US" sz="1500" kern="1200">
            <a:solidFill>
              <a:prstClr val="white"/>
            </a:solidFill>
            <a:latin typeface="Aptos" panose="02110004020202020204"/>
            <a:ea typeface="+mn-ea"/>
            <a:cs typeface="+mn-cs"/>
          </a:endParaRPr>
        </a:p>
      </dsp:txBody>
      <dsp:txXfrm>
        <a:off x="37546" y="2461642"/>
        <a:ext cx="4218836" cy="694043"/>
      </dsp:txXfrm>
    </dsp:sp>
    <dsp:sp modelId="{B8DBA70A-3AA8-43F8-97AD-E52D8DD637D6}">
      <dsp:nvSpPr>
        <dsp:cNvPr id="0" name=""/>
        <dsp:cNvSpPr/>
      </dsp:nvSpPr>
      <dsp:spPr>
        <a:xfrm rot="5400000">
          <a:off x="7803099" y="-200569"/>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In-person, online and class room teaching experience, individual research and analytical supervision, participation in educational programmes, and conferences.</a:t>
          </a:r>
        </a:p>
      </dsp:txBody>
      <dsp:txXfrm rot="-5400000">
        <a:off x="4293929" y="3338638"/>
        <a:ext cx="7603612" cy="555234"/>
      </dsp:txXfrm>
    </dsp:sp>
    <dsp:sp modelId="{4FE564F9-23F6-4FB4-A6F3-DA46AD034151}">
      <dsp:nvSpPr>
        <dsp:cNvPr id="0" name=""/>
        <dsp:cNvSpPr/>
      </dsp:nvSpPr>
      <dsp:spPr>
        <a:xfrm>
          <a:off x="0" y="3231688"/>
          <a:ext cx="4293928" cy="769135"/>
        </a:xfrm>
        <a:prstGeom prst="roundRect">
          <a:avLst/>
        </a:prstGeom>
        <a:solidFill>
          <a:srgbClr val="0E28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hu-HU" sz="1500" kern="1200">
              <a:solidFill>
                <a:prstClr val="white"/>
              </a:solidFill>
              <a:latin typeface="Aptos" panose="02110004020202020204"/>
              <a:ea typeface="+mn-ea"/>
              <a:cs typeface="+mn-cs"/>
            </a:rPr>
            <a:t>Research Associate (Eötvös University of Sciences, Emotional Regulation Research Group) (2018-present)</a:t>
          </a:r>
          <a:endParaRPr lang="en-US" sz="1500" kern="1200">
            <a:solidFill>
              <a:prstClr val="white"/>
            </a:solidFill>
            <a:latin typeface="Aptos" panose="02110004020202020204"/>
            <a:ea typeface="+mn-ea"/>
            <a:cs typeface="+mn-cs"/>
          </a:endParaRPr>
        </a:p>
      </dsp:txBody>
      <dsp:txXfrm>
        <a:off x="37546" y="3269234"/>
        <a:ext cx="4218836" cy="694043"/>
      </dsp:txXfrm>
    </dsp:sp>
    <dsp:sp modelId="{BFF89F68-9AF4-4B61-89BB-E3C1C873E2BA}">
      <dsp:nvSpPr>
        <dsp:cNvPr id="0" name=""/>
        <dsp:cNvSpPr/>
      </dsp:nvSpPr>
      <dsp:spPr>
        <a:xfrm rot="5400000">
          <a:off x="7803099" y="607022"/>
          <a:ext cx="615308" cy="763364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a:t>Preparation of learning material (presentation, videos and additional tools) in multiple languages for coaching classes.</a:t>
          </a:r>
          <a:endParaRPr lang="hu-HU" sz="1100" kern="1200"/>
        </a:p>
      </dsp:txBody>
      <dsp:txXfrm rot="-5400000">
        <a:off x="4293929" y="4146230"/>
        <a:ext cx="7603612" cy="555234"/>
      </dsp:txXfrm>
    </dsp:sp>
    <dsp:sp modelId="{FF021B65-AFFE-4D3F-8D62-EAA286A89D15}">
      <dsp:nvSpPr>
        <dsp:cNvPr id="0" name=""/>
        <dsp:cNvSpPr/>
      </dsp:nvSpPr>
      <dsp:spPr>
        <a:xfrm>
          <a:off x="0" y="4039279"/>
          <a:ext cx="4293928" cy="769135"/>
        </a:xfrm>
        <a:prstGeom prst="roundRect">
          <a:avLst/>
        </a:prstGeom>
        <a:solidFill>
          <a:srgbClr val="0E28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solidFill>
                <a:prstClr val="white"/>
              </a:solidFill>
              <a:latin typeface="Aptos" panose="02110004020202020204"/>
              <a:ea typeface="+mn-ea"/>
              <a:cs typeface="+mn-cs"/>
            </a:rPr>
            <a:t>Business Coach Kft. (2012-2013)</a:t>
          </a:r>
        </a:p>
      </dsp:txBody>
      <dsp:txXfrm>
        <a:off x="37546" y="4076825"/>
        <a:ext cx="4218836" cy="694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F57D-0BB4-4395-AB57-A65EA7C7478B}">
      <dsp:nvSpPr>
        <dsp:cNvPr id="0" name=""/>
        <dsp:cNvSpPr/>
      </dsp:nvSpPr>
      <dsp:spPr>
        <a:xfrm>
          <a:off x="1538" y="1019390"/>
          <a:ext cx="2003800" cy="2003800"/>
        </a:xfrm>
        <a:prstGeom prst="roundRect">
          <a:avLst>
            <a:gd name="adj" fmla="val 10000"/>
          </a:avLst>
        </a:prstGeom>
        <a:blipFill>
          <a:blip xmlns:r="http://schemas.openxmlformats.org/officeDocument/2006/relationships" r:embed="rId1"/>
          <a:srcRect/>
          <a:stretch>
            <a:fillRect l="-39000" r="-39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E7B551EF-9A5F-4225-92D8-27C312C07E14}">
      <dsp:nvSpPr>
        <dsp:cNvPr id="0" name=""/>
        <dsp:cNvSpPr/>
      </dsp:nvSpPr>
      <dsp:spPr>
        <a:xfrm>
          <a:off x="327739" y="2221670"/>
          <a:ext cx="2003800" cy="2003800"/>
        </a:xfrm>
        <a:prstGeom prst="roundRect">
          <a:avLst>
            <a:gd name="adj" fmla="val 10000"/>
          </a:avLst>
        </a:prstGeom>
        <a:solidFill>
          <a:schemeClr val="tx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Introduction to NeworkScience</a:t>
          </a:r>
          <a:endParaRPr lang="hu-HU" sz="1700" kern="1200"/>
        </a:p>
        <a:p>
          <a:pPr marL="114300" lvl="1" indent="-114300" algn="l" defTabSz="577850">
            <a:lnSpc>
              <a:spcPct val="90000"/>
            </a:lnSpc>
            <a:spcBef>
              <a:spcPct val="0"/>
            </a:spcBef>
            <a:spcAft>
              <a:spcPct val="15000"/>
            </a:spcAft>
            <a:buChar char="•"/>
          </a:pPr>
          <a:r>
            <a:rPr lang="en-US" sz="1300" kern="1200"/>
            <a:t>Basic Concepts of Graphs</a:t>
          </a:r>
          <a:endParaRPr lang="hu-HU" sz="1300" kern="1200"/>
        </a:p>
        <a:p>
          <a:pPr marL="114300" lvl="1" indent="-114300" algn="l" defTabSz="577850">
            <a:lnSpc>
              <a:spcPct val="90000"/>
            </a:lnSpc>
            <a:spcBef>
              <a:spcPct val="0"/>
            </a:spcBef>
            <a:spcAft>
              <a:spcPct val="15000"/>
            </a:spcAft>
            <a:buChar char="•"/>
          </a:pPr>
          <a:r>
            <a:rPr lang="en-US" sz="1300" kern="1200"/>
            <a:t>Nodes and Links</a:t>
          </a:r>
          <a:endParaRPr lang="hu-HU" sz="1300" kern="1200"/>
        </a:p>
        <a:p>
          <a:pPr marL="114300" lvl="1" indent="-114300" algn="l" defTabSz="577850">
            <a:lnSpc>
              <a:spcPct val="90000"/>
            </a:lnSpc>
            <a:spcBef>
              <a:spcPct val="0"/>
            </a:spcBef>
            <a:spcAft>
              <a:spcPct val="15000"/>
            </a:spcAft>
            <a:buChar char="•"/>
          </a:pPr>
          <a:r>
            <a:rPr lang="en-US" sz="1300" kern="1200"/>
            <a:t>Mathematical notation</a:t>
          </a:r>
          <a:endParaRPr lang="hu-HU" sz="1300" kern="1200"/>
        </a:p>
        <a:p>
          <a:pPr marL="114300" lvl="1" indent="-114300" algn="l" defTabSz="577850">
            <a:lnSpc>
              <a:spcPct val="90000"/>
            </a:lnSpc>
            <a:spcBef>
              <a:spcPct val="0"/>
            </a:spcBef>
            <a:spcAft>
              <a:spcPct val="15000"/>
            </a:spcAft>
            <a:buChar char="•"/>
          </a:pPr>
          <a:r>
            <a:rPr lang="en-US" sz="1300" kern="1200"/>
            <a:t>Real life use cases</a:t>
          </a:r>
          <a:endParaRPr lang="hu-HU" sz="1300" kern="1200"/>
        </a:p>
      </dsp:txBody>
      <dsp:txXfrm>
        <a:off x="386428" y="2280359"/>
        <a:ext cx="1886422" cy="1886422"/>
      </dsp:txXfrm>
    </dsp:sp>
    <dsp:sp modelId="{07BE4FA4-4991-4987-8123-B6FAB9695C87}">
      <dsp:nvSpPr>
        <dsp:cNvPr id="0" name=""/>
        <dsp:cNvSpPr/>
      </dsp:nvSpPr>
      <dsp:spPr>
        <a:xfrm>
          <a:off x="2391316" y="1780548"/>
          <a:ext cx="385976" cy="48148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hu-HU" sz="1400" kern="1200"/>
        </a:p>
      </dsp:txBody>
      <dsp:txXfrm>
        <a:off x="2391316" y="1876845"/>
        <a:ext cx="270183" cy="288891"/>
      </dsp:txXfrm>
    </dsp:sp>
    <dsp:sp modelId="{F01B8F66-97A9-4470-BF5E-FEBDC012C057}">
      <dsp:nvSpPr>
        <dsp:cNvPr id="0" name=""/>
        <dsp:cNvSpPr/>
      </dsp:nvSpPr>
      <dsp:spPr>
        <a:xfrm>
          <a:off x="3108129" y="1019390"/>
          <a:ext cx="2003800" cy="2003800"/>
        </a:xfrm>
        <a:prstGeom prst="roundRect">
          <a:avLst>
            <a:gd name="adj" fmla="val 10000"/>
          </a:avLst>
        </a:prstGeom>
        <a:blipFill>
          <a:blip xmlns:r="http://schemas.openxmlformats.org/officeDocument/2006/relationships" r:embed="rId2"/>
          <a:srcRect/>
          <a:stretch>
            <a:fillRect l="-25000" r="-2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ED34D8DF-200A-45D6-8095-4960DED7207D}">
      <dsp:nvSpPr>
        <dsp:cNvPr id="0" name=""/>
        <dsp:cNvSpPr/>
      </dsp:nvSpPr>
      <dsp:spPr>
        <a:xfrm>
          <a:off x="3434329" y="2221670"/>
          <a:ext cx="2003800" cy="2003800"/>
        </a:xfrm>
        <a:prstGeom prst="roundRect">
          <a:avLst>
            <a:gd name="adj" fmla="val 10000"/>
          </a:avLst>
        </a:prstGeom>
        <a:solidFill>
          <a:schemeClr val="tx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Statistical Network Analysis</a:t>
          </a:r>
          <a:endParaRPr lang="hu-HU" sz="1700" kern="1200"/>
        </a:p>
        <a:p>
          <a:pPr marL="114300" lvl="1" indent="-114300" algn="l" defTabSz="577850">
            <a:lnSpc>
              <a:spcPct val="90000"/>
            </a:lnSpc>
            <a:spcBef>
              <a:spcPct val="0"/>
            </a:spcBef>
            <a:spcAft>
              <a:spcPct val="15000"/>
            </a:spcAft>
            <a:buChar char="•"/>
          </a:pPr>
          <a:r>
            <a:rPr lang="en-US" sz="1300" kern="1200"/>
            <a:t>Graph Descriptives</a:t>
          </a:r>
          <a:endParaRPr lang="hu-HU" sz="1300" kern="1200"/>
        </a:p>
        <a:p>
          <a:pPr marL="114300" lvl="1" indent="-114300" algn="l" defTabSz="577850">
            <a:lnSpc>
              <a:spcPct val="90000"/>
            </a:lnSpc>
            <a:spcBef>
              <a:spcPct val="0"/>
            </a:spcBef>
            <a:spcAft>
              <a:spcPct val="15000"/>
            </a:spcAft>
            <a:buChar char="•"/>
          </a:pPr>
          <a:r>
            <a:rPr lang="en-US" sz="1300" kern="1200"/>
            <a:t>Quantifying a graph</a:t>
          </a:r>
          <a:endParaRPr lang="hu-HU" sz="1300" kern="1200"/>
        </a:p>
        <a:p>
          <a:pPr marL="114300" lvl="1" indent="-114300" algn="l" defTabSz="577850">
            <a:lnSpc>
              <a:spcPct val="90000"/>
            </a:lnSpc>
            <a:spcBef>
              <a:spcPct val="0"/>
            </a:spcBef>
            <a:spcAft>
              <a:spcPct val="15000"/>
            </a:spcAft>
            <a:buChar char="•"/>
          </a:pPr>
          <a:r>
            <a:rPr lang="en-US" sz="1300" kern="1200"/>
            <a:t>Centrality</a:t>
          </a:r>
          <a:endParaRPr lang="hu-HU" sz="1300" kern="1200"/>
        </a:p>
        <a:p>
          <a:pPr marL="114300" lvl="1" indent="-114300" algn="l" defTabSz="577850">
            <a:lnSpc>
              <a:spcPct val="90000"/>
            </a:lnSpc>
            <a:spcBef>
              <a:spcPct val="0"/>
            </a:spcBef>
            <a:spcAft>
              <a:spcPct val="15000"/>
            </a:spcAft>
            <a:buChar char="•"/>
          </a:pPr>
          <a:r>
            <a:rPr lang="en-US" sz="1300" kern="1200"/>
            <a:t>Density</a:t>
          </a:r>
          <a:endParaRPr lang="hu-HU" sz="1300" kern="1200"/>
        </a:p>
        <a:p>
          <a:pPr marL="114300" lvl="1" indent="-114300" algn="l" defTabSz="577850">
            <a:lnSpc>
              <a:spcPct val="90000"/>
            </a:lnSpc>
            <a:spcBef>
              <a:spcPct val="0"/>
            </a:spcBef>
            <a:spcAft>
              <a:spcPct val="15000"/>
            </a:spcAft>
            <a:buChar char="•"/>
          </a:pPr>
          <a:r>
            <a:rPr lang="en-US" sz="1300" kern="1200"/>
            <a:t>Real life examples</a:t>
          </a:r>
          <a:endParaRPr lang="hu-HU" sz="1300" kern="1200"/>
        </a:p>
      </dsp:txBody>
      <dsp:txXfrm>
        <a:off x="3493018" y="2280359"/>
        <a:ext cx="1886422" cy="1886422"/>
      </dsp:txXfrm>
    </dsp:sp>
    <dsp:sp modelId="{E09A6B2E-B48C-4D7B-8646-17703B75A091}">
      <dsp:nvSpPr>
        <dsp:cNvPr id="0" name=""/>
        <dsp:cNvSpPr/>
      </dsp:nvSpPr>
      <dsp:spPr>
        <a:xfrm>
          <a:off x="5497906" y="1780548"/>
          <a:ext cx="385976" cy="48148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hu-HU" sz="1400" kern="1200"/>
        </a:p>
      </dsp:txBody>
      <dsp:txXfrm>
        <a:off x="5497906" y="1876845"/>
        <a:ext cx="270183" cy="288891"/>
      </dsp:txXfrm>
    </dsp:sp>
    <dsp:sp modelId="{1284BE70-7BFD-4400-B6CF-FE02829AD742}">
      <dsp:nvSpPr>
        <dsp:cNvPr id="0" name=""/>
        <dsp:cNvSpPr/>
      </dsp:nvSpPr>
      <dsp:spPr>
        <a:xfrm>
          <a:off x="6214719" y="1019390"/>
          <a:ext cx="2003800" cy="200380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E3B69DCB-0E81-4236-9B9D-2C0A1278F8F1}">
      <dsp:nvSpPr>
        <dsp:cNvPr id="0" name=""/>
        <dsp:cNvSpPr/>
      </dsp:nvSpPr>
      <dsp:spPr>
        <a:xfrm>
          <a:off x="6540919" y="2221670"/>
          <a:ext cx="2003800" cy="2003800"/>
        </a:xfrm>
        <a:prstGeom prst="roundRect">
          <a:avLst>
            <a:gd name="adj" fmla="val 10000"/>
          </a:avLst>
        </a:prstGeom>
        <a:solidFill>
          <a:schemeClr val="tx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Graph Databases</a:t>
          </a:r>
          <a:endParaRPr lang="hu-HU" sz="1700" kern="1200"/>
        </a:p>
        <a:p>
          <a:pPr marL="114300" lvl="1" indent="-114300" algn="l" defTabSz="577850">
            <a:lnSpc>
              <a:spcPct val="90000"/>
            </a:lnSpc>
            <a:spcBef>
              <a:spcPct val="0"/>
            </a:spcBef>
            <a:spcAft>
              <a:spcPct val="15000"/>
            </a:spcAft>
            <a:buChar char="•"/>
          </a:pPr>
          <a:r>
            <a:rPr lang="en-US" sz="1300" kern="1200"/>
            <a:t>Graphs as data structures</a:t>
          </a:r>
          <a:endParaRPr lang="hu-HU" sz="1300" kern="1200"/>
        </a:p>
        <a:p>
          <a:pPr marL="114300" lvl="1" indent="-114300" algn="l" defTabSz="577850">
            <a:lnSpc>
              <a:spcPct val="90000"/>
            </a:lnSpc>
            <a:spcBef>
              <a:spcPct val="0"/>
            </a:spcBef>
            <a:spcAft>
              <a:spcPct val="15000"/>
            </a:spcAft>
            <a:buChar char="•"/>
          </a:pPr>
          <a:r>
            <a:rPr lang="en-US" sz="1300" kern="1200"/>
            <a:t>Real life use cases</a:t>
          </a:r>
          <a:endParaRPr lang="hu-HU" sz="1300" kern="1200"/>
        </a:p>
        <a:p>
          <a:pPr marL="114300" lvl="1" indent="-114300" algn="l" defTabSz="577850">
            <a:lnSpc>
              <a:spcPct val="90000"/>
            </a:lnSpc>
            <a:spcBef>
              <a:spcPct val="0"/>
            </a:spcBef>
            <a:spcAft>
              <a:spcPct val="15000"/>
            </a:spcAft>
            <a:buChar char="•"/>
          </a:pPr>
          <a:r>
            <a:rPr lang="en-US" sz="1300" kern="1200"/>
            <a:t>Querying</a:t>
          </a:r>
          <a:endParaRPr lang="hu-HU" sz="1300" kern="1200"/>
        </a:p>
        <a:p>
          <a:pPr marL="114300" lvl="1" indent="-114300" algn="l" defTabSz="577850">
            <a:lnSpc>
              <a:spcPct val="90000"/>
            </a:lnSpc>
            <a:spcBef>
              <a:spcPct val="0"/>
            </a:spcBef>
            <a:spcAft>
              <a:spcPct val="15000"/>
            </a:spcAft>
            <a:buChar char="•"/>
          </a:pPr>
          <a:r>
            <a:rPr lang="en-US" sz="1300" kern="1200"/>
            <a:t>Database management</a:t>
          </a:r>
          <a:endParaRPr lang="hu-HU" sz="1300" kern="1200"/>
        </a:p>
        <a:p>
          <a:pPr marL="114300" lvl="1" indent="-114300" algn="l" defTabSz="577850">
            <a:lnSpc>
              <a:spcPct val="90000"/>
            </a:lnSpc>
            <a:spcBef>
              <a:spcPct val="0"/>
            </a:spcBef>
            <a:spcAft>
              <a:spcPct val="15000"/>
            </a:spcAft>
            <a:buChar char="•"/>
          </a:pPr>
          <a:r>
            <a:rPr lang="en-US" sz="1300" kern="1200"/>
            <a:t>Loading</a:t>
          </a:r>
          <a:endParaRPr lang="hu-HU" sz="1300" kern="1200"/>
        </a:p>
      </dsp:txBody>
      <dsp:txXfrm>
        <a:off x="6599608" y="2280359"/>
        <a:ext cx="1886422" cy="1886422"/>
      </dsp:txXfrm>
    </dsp:sp>
    <dsp:sp modelId="{B973076A-8408-4B97-A7BF-323B57EB453E}">
      <dsp:nvSpPr>
        <dsp:cNvPr id="0" name=""/>
        <dsp:cNvSpPr/>
      </dsp:nvSpPr>
      <dsp:spPr>
        <a:xfrm>
          <a:off x="8604496" y="1780548"/>
          <a:ext cx="385976" cy="48148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hu-HU" sz="1400" kern="1200"/>
        </a:p>
      </dsp:txBody>
      <dsp:txXfrm>
        <a:off x="8604496" y="1876845"/>
        <a:ext cx="270183" cy="288891"/>
      </dsp:txXfrm>
    </dsp:sp>
    <dsp:sp modelId="{46627423-EF45-4E46-89A4-77428D79D463}">
      <dsp:nvSpPr>
        <dsp:cNvPr id="0" name=""/>
        <dsp:cNvSpPr/>
      </dsp:nvSpPr>
      <dsp:spPr>
        <a:xfrm>
          <a:off x="9321310" y="1019390"/>
          <a:ext cx="2003800" cy="200380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795E3E65-8D75-4823-B80A-787C55DB5DE2}">
      <dsp:nvSpPr>
        <dsp:cNvPr id="0" name=""/>
        <dsp:cNvSpPr/>
      </dsp:nvSpPr>
      <dsp:spPr>
        <a:xfrm>
          <a:off x="9647510" y="2221670"/>
          <a:ext cx="2003800" cy="2003800"/>
        </a:xfrm>
        <a:prstGeom prst="roundRect">
          <a:avLst>
            <a:gd name="adj" fmla="val 10000"/>
          </a:avLst>
        </a:prstGeom>
        <a:solidFill>
          <a:schemeClr val="tx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Graph Algorithms</a:t>
          </a:r>
          <a:endParaRPr lang="hu-HU" sz="1700" kern="1200"/>
        </a:p>
        <a:p>
          <a:pPr marL="114300" lvl="1" indent="-114300" algn="l" defTabSz="577850">
            <a:lnSpc>
              <a:spcPct val="90000"/>
            </a:lnSpc>
            <a:spcBef>
              <a:spcPct val="0"/>
            </a:spcBef>
            <a:spcAft>
              <a:spcPct val="15000"/>
            </a:spcAft>
            <a:buChar char="•"/>
          </a:pPr>
          <a:r>
            <a:rPr lang="en-US" sz="1300" kern="1200"/>
            <a:t>Influence</a:t>
          </a:r>
          <a:endParaRPr lang="hu-HU" sz="1300" kern="1200"/>
        </a:p>
        <a:p>
          <a:pPr marL="114300" lvl="1" indent="-114300" algn="l" defTabSz="577850">
            <a:lnSpc>
              <a:spcPct val="90000"/>
            </a:lnSpc>
            <a:spcBef>
              <a:spcPct val="0"/>
            </a:spcBef>
            <a:spcAft>
              <a:spcPct val="15000"/>
            </a:spcAft>
            <a:buChar char="•"/>
          </a:pPr>
          <a:r>
            <a:rPr lang="en-US" sz="1300" kern="1200"/>
            <a:t>Community</a:t>
          </a:r>
          <a:endParaRPr lang="hu-HU" sz="1300" kern="1200"/>
        </a:p>
        <a:p>
          <a:pPr marL="114300" lvl="1" indent="-114300" algn="l" defTabSz="577850">
            <a:lnSpc>
              <a:spcPct val="90000"/>
            </a:lnSpc>
            <a:spcBef>
              <a:spcPct val="0"/>
            </a:spcBef>
            <a:spcAft>
              <a:spcPct val="15000"/>
            </a:spcAft>
            <a:buChar char="•"/>
          </a:pPr>
          <a:r>
            <a:rPr lang="en-US" sz="1300" kern="1200"/>
            <a:t>Articulation</a:t>
          </a:r>
          <a:endParaRPr lang="hu-HU" sz="1300" kern="1200"/>
        </a:p>
        <a:p>
          <a:pPr marL="114300" lvl="1" indent="-114300" algn="l" defTabSz="577850">
            <a:lnSpc>
              <a:spcPct val="90000"/>
            </a:lnSpc>
            <a:spcBef>
              <a:spcPct val="0"/>
            </a:spcBef>
            <a:spcAft>
              <a:spcPct val="15000"/>
            </a:spcAft>
            <a:buChar char="•"/>
          </a:pPr>
          <a:r>
            <a:rPr lang="en-US" sz="1300" kern="1200"/>
            <a:t>Beyond centrality and degree</a:t>
          </a:r>
          <a:endParaRPr lang="hu-HU" sz="1300" kern="1200"/>
        </a:p>
        <a:p>
          <a:pPr marL="114300" lvl="1" indent="-114300" algn="l" defTabSz="577850">
            <a:lnSpc>
              <a:spcPct val="90000"/>
            </a:lnSpc>
            <a:spcBef>
              <a:spcPct val="0"/>
            </a:spcBef>
            <a:spcAft>
              <a:spcPct val="15000"/>
            </a:spcAft>
            <a:buChar char="•"/>
          </a:pPr>
          <a:r>
            <a:rPr lang="en-US" sz="1300" kern="1200"/>
            <a:t>Real life problems</a:t>
          </a:r>
          <a:endParaRPr lang="hu-HU" sz="1300" kern="1200"/>
        </a:p>
        <a:p>
          <a:pPr marL="114300" lvl="1" indent="-114300" algn="l" defTabSz="577850">
            <a:lnSpc>
              <a:spcPct val="90000"/>
            </a:lnSpc>
            <a:spcBef>
              <a:spcPct val="0"/>
            </a:spcBef>
            <a:spcAft>
              <a:spcPct val="15000"/>
            </a:spcAft>
            <a:buChar char="•"/>
          </a:pPr>
          <a:r>
            <a:rPr lang="en-US" sz="1300" kern="1200"/>
            <a:t>Anomaly detection</a:t>
          </a:r>
          <a:endParaRPr lang="hu-HU" sz="1300" kern="1200"/>
        </a:p>
      </dsp:txBody>
      <dsp:txXfrm>
        <a:off x="9706199" y="2280359"/>
        <a:ext cx="1886422" cy="188642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4D8A-DC41-4614-1652-A0567CD5C1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u-HU"/>
          </a:p>
        </p:txBody>
      </p:sp>
      <p:sp>
        <p:nvSpPr>
          <p:cNvPr id="3" name="Subtitle 2">
            <a:extLst>
              <a:ext uri="{FF2B5EF4-FFF2-40B4-BE49-F238E27FC236}">
                <a16:creationId xmlns:a16="http://schemas.microsoft.com/office/drawing/2014/main" id="{5A0BC8BB-D046-C72B-F4C0-C1FC8FEE2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4" name="Date Placeholder 3">
            <a:extLst>
              <a:ext uri="{FF2B5EF4-FFF2-40B4-BE49-F238E27FC236}">
                <a16:creationId xmlns:a16="http://schemas.microsoft.com/office/drawing/2014/main" id="{C41FA5EC-6D9E-727A-1AEE-DEAEF648C5F3}"/>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FFE0B824-1BEC-952E-1B19-9EA6BC5EAAA8}"/>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1AC2A517-769F-C918-D54A-939CC76800F9}"/>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3405844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8A63-EC47-8DC7-1007-CBCE2DEC0D40}"/>
              </a:ext>
            </a:extLst>
          </p:cNvPr>
          <p:cNvSpPr>
            <a:spLocks noGrp="1"/>
          </p:cNvSpPr>
          <p:nvPr>
            <p:ph type="title"/>
          </p:nvPr>
        </p:nvSpPr>
        <p:spPr/>
        <p:txBody>
          <a:bodyPr/>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18E09A89-C064-0D44-B654-3663B84C2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79643B94-66F8-D1D0-FEC2-ED43BC1716C7}"/>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4C56331E-DA1B-DB83-6942-2863EE3AFB1F}"/>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2A97F2F0-1AD9-59DC-B5D0-A7F79CF4C852}"/>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3090718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9AD559-B150-D881-3537-6C61E5FDF5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A598D89B-B19E-B1B0-4454-55313BD4C7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E640E41-860E-D069-BC36-1C171BDB6B84}"/>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5D3573D5-CA8D-E19F-B9DA-2043A95733DB}"/>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012706B6-A66D-69B7-04BE-1227D800A867}"/>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410116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7CF3-3CF2-3CE4-F9E6-B73C3A5B09F1}"/>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44982142-EA42-B5FF-F9F4-967865180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556A4AA6-ECE8-3A2D-C87A-61EB39ABFF17}"/>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01F30B80-7669-D3C4-20F2-24FFA2D9B335}"/>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30062B34-65D2-60D7-A974-10398C6F5562}"/>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99719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7A96-55F4-7891-0326-A4F109F8E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u-HU"/>
          </a:p>
        </p:txBody>
      </p:sp>
      <p:sp>
        <p:nvSpPr>
          <p:cNvPr id="3" name="Text Placeholder 2">
            <a:extLst>
              <a:ext uri="{FF2B5EF4-FFF2-40B4-BE49-F238E27FC236}">
                <a16:creationId xmlns:a16="http://schemas.microsoft.com/office/drawing/2014/main" id="{D0793C2D-6CDA-2269-7ABD-CEB6C555F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AB1976-95B3-6470-591E-EF574712F3FD}"/>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439A24CF-7F09-8FA1-4A1C-7D4D8AD88323}"/>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F9C8F2E1-94CF-7787-01C4-6D16DFA62877}"/>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266167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F5A7-4F8F-E683-A3D9-3EFABEFAE21D}"/>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EC14DF85-64F2-E45D-68AF-F956549117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a:extLst>
              <a:ext uri="{FF2B5EF4-FFF2-40B4-BE49-F238E27FC236}">
                <a16:creationId xmlns:a16="http://schemas.microsoft.com/office/drawing/2014/main" id="{3B5C7E5E-11EB-7DF9-A1FC-F427D93EB6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Date Placeholder 4">
            <a:extLst>
              <a:ext uri="{FF2B5EF4-FFF2-40B4-BE49-F238E27FC236}">
                <a16:creationId xmlns:a16="http://schemas.microsoft.com/office/drawing/2014/main" id="{D422768F-815C-E7FF-187B-08B087242D1A}"/>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6" name="Footer Placeholder 5">
            <a:extLst>
              <a:ext uri="{FF2B5EF4-FFF2-40B4-BE49-F238E27FC236}">
                <a16:creationId xmlns:a16="http://schemas.microsoft.com/office/drawing/2014/main" id="{F75FB639-209E-5428-6B62-FDD5E0AE8474}"/>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7851538F-1219-AC80-6AC6-E5F19DF99444}"/>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359881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4380-DAE1-93D1-3FA2-9901298E55E4}"/>
              </a:ext>
            </a:extLst>
          </p:cNvPr>
          <p:cNvSpPr>
            <a:spLocks noGrp="1"/>
          </p:cNvSpPr>
          <p:nvPr>
            <p:ph type="title"/>
          </p:nvPr>
        </p:nvSpPr>
        <p:spPr>
          <a:xfrm>
            <a:off x="839788" y="365125"/>
            <a:ext cx="10515600" cy="1325563"/>
          </a:xfrm>
        </p:spPr>
        <p:txBody>
          <a:bodyPr/>
          <a:lstStyle/>
          <a:p>
            <a:r>
              <a:rPr lang="en-US"/>
              <a:t>Click to edit Master title style</a:t>
            </a:r>
            <a:endParaRPr lang="hu-HU"/>
          </a:p>
        </p:txBody>
      </p:sp>
      <p:sp>
        <p:nvSpPr>
          <p:cNvPr id="3" name="Text Placeholder 2">
            <a:extLst>
              <a:ext uri="{FF2B5EF4-FFF2-40B4-BE49-F238E27FC236}">
                <a16:creationId xmlns:a16="http://schemas.microsoft.com/office/drawing/2014/main" id="{A4B02B8D-6AEA-BD5C-DEA3-1F62BCBDD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CB64A5-BED7-26FF-AFC4-454392B1A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Text Placeholder 4">
            <a:extLst>
              <a:ext uri="{FF2B5EF4-FFF2-40B4-BE49-F238E27FC236}">
                <a16:creationId xmlns:a16="http://schemas.microsoft.com/office/drawing/2014/main" id="{549A7D9B-A713-9A8C-77AA-6818EF530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B84617-1250-C2A7-6FAC-ACA7E72D03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7" name="Date Placeholder 6">
            <a:extLst>
              <a:ext uri="{FF2B5EF4-FFF2-40B4-BE49-F238E27FC236}">
                <a16:creationId xmlns:a16="http://schemas.microsoft.com/office/drawing/2014/main" id="{27E1C7A0-0D10-FA3A-B7B3-0E782B914A44}"/>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8" name="Footer Placeholder 7">
            <a:extLst>
              <a:ext uri="{FF2B5EF4-FFF2-40B4-BE49-F238E27FC236}">
                <a16:creationId xmlns:a16="http://schemas.microsoft.com/office/drawing/2014/main" id="{A737744A-F487-EE7B-5A05-54F2381F5B32}"/>
              </a:ext>
            </a:extLst>
          </p:cNvPr>
          <p:cNvSpPr>
            <a:spLocks noGrp="1"/>
          </p:cNvSpPr>
          <p:nvPr>
            <p:ph type="ftr" sz="quarter" idx="11"/>
          </p:nvPr>
        </p:nvSpPr>
        <p:spPr/>
        <p:txBody>
          <a:bodyPr/>
          <a:lstStyle/>
          <a:p>
            <a:endParaRPr lang="hu-HU"/>
          </a:p>
        </p:txBody>
      </p:sp>
      <p:sp>
        <p:nvSpPr>
          <p:cNvPr id="9" name="Slide Number Placeholder 8">
            <a:extLst>
              <a:ext uri="{FF2B5EF4-FFF2-40B4-BE49-F238E27FC236}">
                <a16:creationId xmlns:a16="http://schemas.microsoft.com/office/drawing/2014/main" id="{6121E649-6AA7-C5AC-2FE9-467C5D5CEA50}"/>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402367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40A4-DA47-A30F-567E-7A7C296F9FDD}"/>
              </a:ext>
            </a:extLst>
          </p:cNvPr>
          <p:cNvSpPr>
            <a:spLocks noGrp="1"/>
          </p:cNvSpPr>
          <p:nvPr>
            <p:ph type="title"/>
          </p:nvPr>
        </p:nvSpPr>
        <p:spPr/>
        <p:txBody>
          <a:bodyPr/>
          <a:lstStyle/>
          <a:p>
            <a:r>
              <a:rPr lang="en-US"/>
              <a:t>Click to edit Master title style</a:t>
            </a:r>
            <a:endParaRPr lang="hu-HU"/>
          </a:p>
        </p:txBody>
      </p:sp>
      <p:sp>
        <p:nvSpPr>
          <p:cNvPr id="3" name="Date Placeholder 2">
            <a:extLst>
              <a:ext uri="{FF2B5EF4-FFF2-40B4-BE49-F238E27FC236}">
                <a16:creationId xmlns:a16="http://schemas.microsoft.com/office/drawing/2014/main" id="{9CDCE55E-B9F9-ADA9-B686-47724A2AADF3}"/>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4" name="Footer Placeholder 3">
            <a:extLst>
              <a:ext uri="{FF2B5EF4-FFF2-40B4-BE49-F238E27FC236}">
                <a16:creationId xmlns:a16="http://schemas.microsoft.com/office/drawing/2014/main" id="{6B2A05A5-75C3-F592-33D5-B2547BB4778B}"/>
              </a:ext>
            </a:extLst>
          </p:cNvPr>
          <p:cNvSpPr>
            <a:spLocks noGrp="1"/>
          </p:cNvSpPr>
          <p:nvPr>
            <p:ph type="ftr" sz="quarter" idx="11"/>
          </p:nvPr>
        </p:nvSpPr>
        <p:spPr/>
        <p:txBody>
          <a:bodyPr/>
          <a:lstStyle/>
          <a:p>
            <a:endParaRPr lang="hu-HU"/>
          </a:p>
        </p:txBody>
      </p:sp>
      <p:sp>
        <p:nvSpPr>
          <p:cNvPr id="5" name="Slide Number Placeholder 4">
            <a:extLst>
              <a:ext uri="{FF2B5EF4-FFF2-40B4-BE49-F238E27FC236}">
                <a16:creationId xmlns:a16="http://schemas.microsoft.com/office/drawing/2014/main" id="{8BD1D665-B2EA-7DF5-DEB8-67B78C6A49F0}"/>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307346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4B18B-71D9-2703-5E02-9240C0847B87}"/>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3" name="Footer Placeholder 2">
            <a:extLst>
              <a:ext uri="{FF2B5EF4-FFF2-40B4-BE49-F238E27FC236}">
                <a16:creationId xmlns:a16="http://schemas.microsoft.com/office/drawing/2014/main" id="{12C2CE43-4035-F91D-ED22-60C5F370DFC9}"/>
              </a:ext>
            </a:extLst>
          </p:cNvPr>
          <p:cNvSpPr>
            <a:spLocks noGrp="1"/>
          </p:cNvSpPr>
          <p:nvPr>
            <p:ph type="ftr" sz="quarter" idx="11"/>
          </p:nvPr>
        </p:nvSpPr>
        <p:spPr/>
        <p:txBody>
          <a:bodyPr/>
          <a:lstStyle/>
          <a:p>
            <a:endParaRPr lang="hu-HU"/>
          </a:p>
        </p:txBody>
      </p:sp>
      <p:sp>
        <p:nvSpPr>
          <p:cNvPr id="4" name="Slide Number Placeholder 3">
            <a:extLst>
              <a:ext uri="{FF2B5EF4-FFF2-40B4-BE49-F238E27FC236}">
                <a16:creationId xmlns:a16="http://schemas.microsoft.com/office/drawing/2014/main" id="{A8AF4D9C-B5B2-05C0-5942-E120BE555D85}"/>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41719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A2B9-510C-5B13-363B-0B63F7FF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Content Placeholder 2">
            <a:extLst>
              <a:ext uri="{FF2B5EF4-FFF2-40B4-BE49-F238E27FC236}">
                <a16:creationId xmlns:a16="http://schemas.microsoft.com/office/drawing/2014/main" id="{7718ABF1-B645-05B8-A0B5-9C5CEADB0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Text Placeholder 3">
            <a:extLst>
              <a:ext uri="{FF2B5EF4-FFF2-40B4-BE49-F238E27FC236}">
                <a16:creationId xmlns:a16="http://schemas.microsoft.com/office/drawing/2014/main" id="{82C6C95F-2402-BCF1-5D4F-95ADA144F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5B703-7AB7-7FC7-B7BC-763EBBB39670}"/>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6" name="Footer Placeholder 5">
            <a:extLst>
              <a:ext uri="{FF2B5EF4-FFF2-40B4-BE49-F238E27FC236}">
                <a16:creationId xmlns:a16="http://schemas.microsoft.com/office/drawing/2014/main" id="{A100C2D6-F9B7-FB3F-DAB4-E7B1F9CEE9DE}"/>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3C6B286A-80BE-9B19-6CD1-C391746E744E}"/>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2937136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2310-5FAC-FBF5-D2E6-485381EE4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Picture Placeholder 2">
            <a:extLst>
              <a:ext uri="{FF2B5EF4-FFF2-40B4-BE49-F238E27FC236}">
                <a16:creationId xmlns:a16="http://schemas.microsoft.com/office/drawing/2014/main" id="{9C6E4BAD-A430-E186-73B8-3E38E8D1F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Text Placeholder 3">
            <a:extLst>
              <a:ext uri="{FF2B5EF4-FFF2-40B4-BE49-F238E27FC236}">
                <a16:creationId xmlns:a16="http://schemas.microsoft.com/office/drawing/2014/main" id="{F90D7200-AAD1-3C79-C627-2BCC97F09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C16A0E-0113-FC75-D7A4-AA20ED66A19A}"/>
              </a:ext>
            </a:extLst>
          </p:cNvPr>
          <p:cNvSpPr>
            <a:spLocks noGrp="1"/>
          </p:cNvSpPr>
          <p:nvPr>
            <p:ph type="dt" sz="half" idx="10"/>
          </p:nvPr>
        </p:nvSpPr>
        <p:spPr/>
        <p:txBody>
          <a:bodyPr/>
          <a:lstStyle/>
          <a:p>
            <a:fld id="{1D689624-A0C2-4D19-85F2-5F94923FC729}" type="datetimeFigureOut">
              <a:rPr lang="hu-HU" smtClean="0"/>
              <a:t>2024. 09. 02.</a:t>
            </a:fld>
            <a:endParaRPr lang="hu-HU"/>
          </a:p>
        </p:txBody>
      </p:sp>
      <p:sp>
        <p:nvSpPr>
          <p:cNvPr id="6" name="Footer Placeholder 5">
            <a:extLst>
              <a:ext uri="{FF2B5EF4-FFF2-40B4-BE49-F238E27FC236}">
                <a16:creationId xmlns:a16="http://schemas.microsoft.com/office/drawing/2014/main" id="{BAA9B67F-8D02-D793-1877-16F3850EB132}"/>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F8CD5199-DE79-FBDC-79A4-AA6966A4EE22}"/>
              </a:ext>
            </a:extLst>
          </p:cNvPr>
          <p:cNvSpPr>
            <a:spLocks noGrp="1"/>
          </p:cNvSpPr>
          <p:nvPr>
            <p:ph type="sldNum" sz="quarter" idx="12"/>
          </p:nvPr>
        </p:nvSpPr>
        <p:spPr/>
        <p:txBody>
          <a:bodyPr/>
          <a:lstStyle/>
          <a:p>
            <a:fld id="{23887943-BD05-4DF6-A6E4-0D6444F17BC2}" type="slidenum">
              <a:rPr lang="hu-HU" smtClean="0"/>
              <a:t>‹#›</a:t>
            </a:fld>
            <a:endParaRPr lang="hu-HU"/>
          </a:p>
        </p:txBody>
      </p:sp>
    </p:spTree>
    <p:extLst>
      <p:ext uri="{BB962C8B-B14F-4D97-AF65-F5344CB8AC3E}">
        <p14:creationId xmlns:p14="http://schemas.microsoft.com/office/powerpoint/2010/main" val="403422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E6FF5-6A15-37F6-EF0B-ED661B6374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a:p>
        </p:txBody>
      </p:sp>
      <p:sp>
        <p:nvSpPr>
          <p:cNvPr id="3" name="Text Placeholder 2">
            <a:extLst>
              <a:ext uri="{FF2B5EF4-FFF2-40B4-BE49-F238E27FC236}">
                <a16:creationId xmlns:a16="http://schemas.microsoft.com/office/drawing/2014/main" id="{4515ABAD-AA54-2CB0-1660-037A3DEEC0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6BB9F31E-7AC5-1478-FA1E-50E5B59FDA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689624-A0C2-4D19-85F2-5F94923FC729}" type="datetimeFigureOut">
              <a:rPr lang="hu-HU" smtClean="0"/>
              <a:t>2024. 09. 02.</a:t>
            </a:fld>
            <a:endParaRPr lang="hu-HU"/>
          </a:p>
        </p:txBody>
      </p:sp>
      <p:sp>
        <p:nvSpPr>
          <p:cNvPr id="5" name="Footer Placeholder 4">
            <a:extLst>
              <a:ext uri="{FF2B5EF4-FFF2-40B4-BE49-F238E27FC236}">
                <a16:creationId xmlns:a16="http://schemas.microsoft.com/office/drawing/2014/main" id="{C2FBD6C7-A9BA-2A44-21FB-52648B88B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Slide Number Placeholder 5">
            <a:extLst>
              <a:ext uri="{FF2B5EF4-FFF2-40B4-BE49-F238E27FC236}">
                <a16:creationId xmlns:a16="http://schemas.microsoft.com/office/drawing/2014/main" id="{783401ED-5B98-08CC-7C72-782556F6D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887943-BD05-4DF6-A6E4-0D6444F17BC2}" type="slidenum">
              <a:rPr lang="hu-HU" smtClean="0"/>
              <a:t>‹#›</a:t>
            </a:fld>
            <a:endParaRPr lang="hu-HU"/>
          </a:p>
        </p:txBody>
      </p:sp>
    </p:spTree>
    <p:extLst>
      <p:ext uri="{BB962C8B-B14F-4D97-AF65-F5344CB8AC3E}">
        <p14:creationId xmlns:p14="http://schemas.microsoft.com/office/powerpoint/2010/main" val="1496070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hyperlink" Target="http://localhost:7474/" TargetMode="External"/><Relationship Id="rId4" Type="http://schemas.openxmlformats.org/officeDocument/2006/relationships/image" Target="../media/image10.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image" Target="../media/image13.jpeg"/><Relationship Id="rId4" Type="http://schemas.openxmlformats.org/officeDocument/2006/relationships/image" Target="../media/image10.svg"/><Relationship Id="rId9" Type="http://schemas.openxmlformats.org/officeDocument/2006/relationships/image" Target="../media/image24.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3.jpeg"/><Relationship Id="rId4" Type="http://schemas.openxmlformats.org/officeDocument/2006/relationships/image" Target="../media/image10.svg"/><Relationship Id="rId9" Type="http://schemas.openxmlformats.org/officeDocument/2006/relationships/image" Target="../media/image24.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20.jpe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3.jpeg"/><Relationship Id="rId5" Type="http://schemas.openxmlformats.org/officeDocument/2006/relationships/image" Target="../media/image12.sv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30.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3.jpeg"/><Relationship Id="rId4" Type="http://schemas.openxmlformats.org/officeDocument/2006/relationships/image" Target="../media/image10.svg"/><Relationship Id="rId9" Type="http://schemas.openxmlformats.org/officeDocument/2006/relationships/image" Target="../media/image24.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5.png"/><Relationship Id="rId10" Type="http://schemas.openxmlformats.org/officeDocument/2006/relationships/image" Target="../media/image13.jpeg"/><Relationship Id="rId4" Type="http://schemas.openxmlformats.org/officeDocument/2006/relationships/image" Target="../media/image10.svg"/><Relationship Id="rId9" Type="http://schemas.openxmlformats.org/officeDocument/2006/relationships/image" Target="../media/image24.pn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gif"/><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13.jpe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0.sv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8.png"/><Relationship Id="rId2" Type="http://schemas.openxmlformats.org/officeDocument/2006/relationships/image" Target="../media/image1.jpe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7.png"/><Relationship Id="rId5" Type="http://schemas.openxmlformats.org/officeDocument/2006/relationships/image" Target="../media/image9.png"/><Relationship Id="rId15" Type="http://schemas.openxmlformats.org/officeDocument/2006/relationships/image" Target="../media/image24.png"/><Relationship Id="rId10" Type="http://schemas.openxmlformats.org/officeDocument/2006/relationships/image" Target="../media/image16.png"/><Relationship Id="rId4" Type="http://schemas.openxmlformats.org/officeDocument/2006/relationships/image" Target="../media/image8.svg"/><Relationship Id="rId9" Type="http://schemas.openxmlformats.org/officeDocument/2006/relationships/image" Target="../media/image13.jpeg"/><Relationship Id="rId1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E3C27-8729-3601-DB08-CD8D8B5D4D44}"/>
              </a:ext>
            </a:extLst>
          </p:cNvPr>
          <p:cNvSpPr>
            <a:spLocks noGrp="1"/>
          </p:cNvSpPr>
          <p:nvPr>
            <p:ph type="ctrTitle"/>
          </p:nvPr>
        </p:nvSpPr>
        <p:spPr>
          <a:xfrm>
            <a:off x="640080" y="615905"/>
            <a:ext cx="4368602" cy="1956841"/>
          </a:xfrm>
        </p:spPr>
        <p:txBody>
          <a:bodyPr vert="horz" lIns="91440" tIns="45720" rIns="91440" bIns="45720" rtlCol="0" anchor="b">
            <a:normAutofit fontScale="90000"/>
          </a:bodyPr>
          <a:lstStyle/>
          <a:p>
            <a:pPr algn="l"/>
            <a:r>
              <a:rPr lang="en-US" sz="3600"/>
              <a:t>CV Review</a:t>
            </a:r>
            <a:br>
              <a:rPr lang="en-US" sz="3600"/>
            </a:br>
            <a:br>
              <a:rPr lang="en-US" sz="3600"/>
            </a:br>
            <a:r>
              <a:rPr lang="en-US" sz="3600"/>
              <a:t>Graph Data Base Concepts Learning Presentation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48FD32-09D4-A810-3A6B-81E8F5507121}"/>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a:t>Tamás Smahajcsik-Szabó</a:t>
            </a:r>
          </a:p>
          <a:p>
            <a:pPr>
              <a:lnSpc>
                <a:spcPct val="90000"/>
              </a:lnSpc>
              <a:spcAft>
                <a:spcPts val="600"/>
              </a:spcAft>
            </a:pPr>
            <a:r>
              <a:rPr lang="en-US" sz="2200"/>
              <a:t>2024.09.05.</a:t>
            </a:r>
          </a:p>
        </p:txBody>
      </p:sp>
      <p:pic>
        <p:nvPicPr>
          <p:cNvPr id="3" name="Picture 2" descr="Black 3D wave patterns">
            <a:extLst>
              <a:ext uri="{FF2B5EF4-FFF2-40B4-BE49-F238E27FC236}">
                <a16:creationId xmlns:a16="http://schemas.microsoft.com/office/drawing/2014/main" id="{64496FD5-0EE6-D1D1-CC50-778A6E3A4D26}"/>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l="18248" r="275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8174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created with lines and dots">
            <a:extLst>
              <a:ext uri="{FF2B5EF4-FFF2-40B4-BE49-F238E27FC236}">
                <a16:creationId xmlns:a16="http://schemas.microsoft.com/office/drawing/2014/main" id="{7DF5858F-F11E-D2CC-CB95-0BBE35F9A942}"/>
              </a:ext>
            </a:extLst>
          </p:cNvPr>
          <p:cNvPicPr>
            <a:picLocks noChangeAspect="1"/>
          </p:cNvPicPr>
          <p:nvPr/>
        </p:nvPicPr>
        <p:blipFill>
          <a:blip r:embed="rId2">
            <a:alphaModFix amt="48000"/>
            <a:extLst>
              <a:ext uri="{28A0092B-C50C-407E-A947-70E740481C1C}">
                <a14:useLocalDpi xmlns:a14="http://schemas.microsoft.com/office/drawing/2010/main" val="0"/>
              </a:ext>
            </a:extLst>
          </a:blip>
          <a:srcRect l="20688"/>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2487168" y="6336792"/>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838200" y="365125"/>
            <a:ext cx="10515600" cy="968375"/>
          </a:xfrm>
        </p:spPr>
        <p:txBody>
          <a:bodyPr/>
          <a:lstStyle/>
          <a:p>
            <a:r>
              <a:rPr lang="en-US"/>
              <a:t>Neo4J: The Graph Database</a:t>
            </a:r>
            <a:endParaRPr lang="hu-HU"/>
          </a:p>
        </p:txBody>
      </p:sp>
      <p:grpSp>
        <p:nvGrpSpPr>
          <p:cNvPr id="30" name="Group 29">
            <a:extLst>
              <a:ext uri="{FF2B5EF4-FFF2-40B4-BE49-F238E27FC236}">
                <a16:creationId xmlns:a16="http://schemas.microsoft.com/office/drawing/2014/main" id="{70693B52-F0E4-31F3-11DA-06E1582E1A7B}"/>
              </a:ext>
            </a:extLst>
          </p:cNvPr>
          <p:cNvGrpSpPr/>
          <p:nvPr/>
        </p:nvGrpSpPr>
        <p:grpSpPr>
          <a:xfrm>
            <a:off x="8583415" y="496055"/>
            <a:ext cx="3595116" cy="1447045"/>
            <a:chOff x="737073" y="1238885"/>
            <a:chExt cx="3867912" cy="2875790"/>
          </a:xfrm>
        </p:grpSpPr>
        <p:sp>
          <p:nvSpPr>
            <p:cNvPr id="23" name="Rectangle 22">
              <a:extLst>
                <a:ext uri="{FF2B5EF4-FFF2-40B4-BE49-F238E27FC236}">
                  <a16:creationId xmlns:a16="http://schemas.microsoft.com/office/drawing/2014/main" id="{C25EA1D5-576F-108D-F551-8BBBB39FFFF9}"/>
                </a:ext>
              </a:extLst>
            </p:cNvPr>
            <p:cNvSpPr/>
            <p:nvPr/>
          </p:nvSpPr>
          <p:spPr>
            <a:xfrm>
              <a:off x="737073" y="1238885"/>
              <a:ext cx="3867912" cy="287579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a:t>Poll</a:t>
              </a:r>
              <a:br>
                <a:rPr lang="en-US"/>
              </a:br>
              <a:r>
                <a:rPr lang="en-US"/>
                <a:t>Have you had any difficulties with the Neo4J installation?</a:t>
              </a:r>
              <a:br>
                <a:rPr lang="en-US"/>
              </a:br>
              <a:br>
                <a:rPr lang="en-US"/>
              </a:br>
              <a:endParaRPr lang="hu-HU"/>
            </a:p>
          </p:txBody>
        </p:sp>
        <p:sp>
          <p:nvSpPr>
            <p:cNvPr id="25" name="Rectangle 24">
              <a:extLst>
                <a:ext uri="{FF2B5EF4-FFF2-40B4-BE49-F238E27FC236}">
                  <a16:creationId xmlns:a16="http://schemas.microsoft.com/office/drawing/2014/main" id="{E09D25EB-5562-089B-7B62-DFA055E24E95}"/>
                </a:ext>
              </a:extLst>
            </p:cNvPr>
            <p:cNvSpPr/>
            <p:nvPr/>
          </p:nvSpPr>
          <p:spPr>
            <a:xfrm>
              <a:off x="2238937" y="3366877"/>
              <a:ext cx="432093" cy="445469"/>
            </a:xfrm>
            <a:prstGeom prst="rect">
              <a:avLst/>
            </a:prstGeom>
            <a:solidFill>
              <a:schemeClr val="accent2">
                <a:alpha val="7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2%</a:t>
              </a:r>
              <a:endParaRPr lang="hu-HU" sz="1050" b="1">
                <a:solidFill>
                  <a:schemeClr val="tx1"/>
                </a:solidFill>
              </a:endParaRPr>
            </a:p>
          </p:txBody>
        </p:sp>
        <p:sp>
          <p:nvSpPr>
            <p:cNvPr id="26" name="Rectangle 25">
              <a:extLst>
                <a:ext uri="{FF2B5EF4-FFF2-40B4-BE49-F238E27FC236}">
                  <a16:creationId xmlns:a16="http://schemas.microsoft.com/office/drawing/2014/main" id="{2CADA117-4C1D-92EC-B4C9-D0EBF6B37B76}"/>
                </a:ext>
              </a:extLst>
            </p:cNvPr>
            <p:cNvSpPr/>
            <p:nvPr/>
          </p:nvSpPr>
          <p:spPr>
            <a:xfrm>
              <a:off x="2237038" y="2912192"/>
              <a:ext cx="2333887" cy="450124"/>
            </a:xfrm>
            <a:prstGeom prst="rect">
              <a:avLst/>
            </a:prstGeom>
            <a:solidFill>
              <a:schemeClr val="accent2">
                <a:alpha val="5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98%</a:t>
              </a:r>
              <a:endParaRPr lang="hu-HU" sz="1050" b="1">
                <a:solidFill>
                  <a:schemeClr val="tx1"/>
                </a:solidFill>
              </a:endParaRPr>
            </a:p>
          </p:txBody>
        </p:sp>
        <p:sp>
          <p:nvSpPr>
            <p:cNvPr id="27" name="TextBox 26">
              <a:extLst>
                <a:ext uri="{FF2B5EF4-FFF2-40B4-BE49-F238E27FC236}">
                  <a16:creationId xmlns:a16="http://schemas.microsoft.com/office/drawing/2014/main" id="{7D9DE75F-8B73-8213-222A-5882F06F1679}"/>
                </a:ext>
              </a:extLst>
            </p:cNvPr>
            <p:cNvSpPr txBox="1"/>
            <p:nvPr/>
          </p:nvSpPr>
          <p:spPr>
            <a:xfrm>
              <a:off x="822615" y="2903184"/>
              <a:ext cx="1506910" cy="519912"/>
            </a:xfrm>
            <a:prstGeom prst="rect">
              <a:avLst/>
            </a:prstGeom>
            <a:noFill/>
          </p:spPr>
          <p:txBody>
            <a:bodyPr wrap="square" rtlCol="0">
              <a:spAutoFit/>
            </a:bodyPr>
            <a:lstStyle/>
            <a:p>
              <a:r>
                <a:rPr lang="en-US" sz="1100"/>
                <a:t>It’s up and running.</a:t>
              </a:r>
              <a:endParaRPr lang="hu-HU" sz="1100"/>
            </a:p>
          </p:txBody>
        </p:sp>
        <p:sp>
          <p:nvSpPr>
            <p:cNvPr id="28" name="TextBox 27">
              <a:extLst>
                <a:ext uri="{FF2B5EF4-FFF2-40B4-BE49-F238E27FC236}">
                  <a16:creationId xmlns:a16="http://schemas.microsoft.com/office/drawing/2014/main" id="{E7B0E14C-0E25-BCF2-A0C0-25E30EB7A59B}"/>
                </a:ext>
              </a:extLst>
            </p:cNvPr>
            <p:cNvSpPr txBox="1"/>
            <p:nvPr/>
          </p:nvSpPr>
          <p:spPr>
            <a:xfrm>
              <a:off x="1142628" y="3315888"/>
              <a:ext cx="998227" cy="519912"/>
            </a:xfrm>
            <a:prstGeom prst="rect">
              <a:avLst/>
            </a:prstGeom>
            <a:noFill/>
          </p:spPr>
          <p:txBody>
            <a:bodyPr wrap="square" rtlCol="0">
              <a:spAutoFit/>
            </a:bodyPr>
            <a:lstStyle/>
            <a:p>
              <a:r>
                <a:rPr lang="en-US" sz="1100"/>
                <a:t>I need help!</a:t>
              </a:r>
              <a:endParaRPr lang="hu-HU" sz="1100"/>
            </a:p>
          </p:txBody>
        </p:sp>
      </p:grpSp>
      <p:sp>
        <p:nvSpPr>
          <p:cNvPr id="32" name="Rectangle 31">
            <a:extLst>
              <a:ext uri="{FF2B5EF4-FFF2-40B4-BE49-F238E27FC236}">
                <a16:creationId xmlns:a16="http://schemas.microsoft.com/office/drawing/2014/main" id="{52B91A94-92B4-CEB6-EB05-BED1AFB9C19D}"/>
              </a:ext>
            </a:extLst>
          </p:cNvPr>
          <p:cNvSpPr/>
          <p:nvPr/>
        </p:nvSpPr>
        <p:spPr>
          <a:xfrm>
            <a:off x="406378" y="1333500"/>
            <a:ext cx="7073284" cy="234292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400"/>
              <a:t>We will use Neo4J for local graph database demonstration.</a:t>
            </a:r>
          </a:p>
          <a:p>
            <a:pPr marL="342900" indent="-342900">
              <a:buAutoNum type="arabicPeriod"/>
            </a:pPr>
            <a:r>
              <a:rPr lang="en-US" sz="1400"/>
              <a:t>We will check credentials and the initial setup for Neo4J by navidating to </a:t>
            </a:r>
            <a:r>
              <a:rPr lang="en-US" sz="1400">
                <a:latin typeface="Cascadia Code" panose="020B0609020000020004" pitchFamily="49" charset="0"/>
                <a:ea typeface="Cascadia Code" panose="020B0609020000020004" pitchFamily="49" charset="0"/>
                <a:cs typeface="Cascadia Code" panose="020B0609020000020004" pitchFamily="49" charset="0"/>
                <a:hlinkClick r:id="rId10"/>
              </a:rPr>
              <a:t>http://localhost:7474</a:t>
            </a:r>
            <a:r>
              <a:rPr lang="en-US" sz="1400"/>
              <a:t>, the default port for the GUI.</a:t>
            </a:r>
          </a:p>
          <a:p>
            <a:pPr marL="342900" indent="-342900">
              <a:buAutoNum type="arabicPeriod"/>
            </a:pPr>
            <a:r>
              <a:rPr lang="en-US" sz="1400"/>
              <a:t>Set up you user credentials you will use to connect for authentication.</a:t>
            </a:r>
          </a:p>
          <a:p>
            <a:pPr marL="342900" indent="-342900">
              <a:buAutoNum type="arabicPeriod"/>
            </a:pPr>
            <a:r>
              <a:rPr lang="en-US" sz="1400"/>
              <a:t>Check if the server is running well and you can you can get some built-in toy examples running.</a:t>
            </a:r>
          </a:p>
        </p:txBody>
      </p:sp>
      <p:sp>
        <p:nvSpPr>
          <p:cNvPr id="34" name="TextBox 33">
            <a:extLst>
              <a:ext uri="{FF2B5EF4-FFF2-40B4-BE49-F238E27FC236}">
                <a16:creationId xmlns:a16="http://schemas.microsoft.com/office/drawing/2014/main" id="{73193984-732F-6517-01F4-393140EA5A3F}"/>
              </a:ext>
            </a:extLst>
          </p:cNvPr>
          <p:cNvSpPr txBox="1"/>
          <p:nvPr/>
        </p:nvSpPr>
        <p:spPr>
          <a:xfrm>
            <a:off x="6683539" y="5238524"/>
            <a:ext cx="5376984" cy="1169551"/>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a:solidFill>
                  <a:schemeClr val="accent2"/>
                </a:solidFill>
              </a:rPr>
              <a:t>Task</a:t>
            </a:r>
            <a:r>
              <a:rPr lang="en-US" sz="1400"/>
              <a:t>: If you are done with the initial setup, use your preferred scripting language, and install Neo4J drivers.</a:t>
            </a:r>
          </a:p>
          <a:p>
            <a:r>
              <a:rPr lang="en-US" sz="1400"/>
              <a:t>For Python 3.X</a:t>
            </a:r>
            <a:r>
              <a:rPr lang="en-US" sz="1400">
                <a:latin typeface="Cascadia Code" panose="020B0609020000020004" pitchFamily="49" charset="0"/>
                <a:ea typeface="Cascadia Code" panose="020B0609020000020004" pitchFamily="49" charset="0"/>
                <a:cs typeface="Cascadia Code" panose="020B0609020000020004" pitchFamily="49" charset="0"/>
              </a:rPr>
              <a:t>, pip install neo4J </a:t>
            </a:r>
            <a:r>
              <a:rPr lang="en-US" sz="1400"/>
              <a:t>install the default, official driver.</a:t>
            </a:r>
          </a:p>
          <a:p>
            <a:r>
              <a:rPr lang="en-US" sz="1400"/>
              <a:t>For R 4+, I recommend the </a:t>
            </a:r>
            <a:r>
              <a:rPr lang="en-US" sz="1400">
                <a:latin typeface="Cascadia Code" panose="020B0609020000020004" pitchFamily="49" charset="0"/>
                <a:ea typeface="Cascadia Code" panose="020B0609020000020004" pitchFamily="49" charset="0"/>
                <a:cs typeface="Cascadia Code" panose="020B0609020000020004" pitchFamily="49" charset="0"/>
              </a:rPr>
              <a:t>neo4R</a:t>
            </a:r>
            <a:r>
              <a:rPr lang="en-US" sz="1400"/>
              <a:t> package from CRAN or Github.</a:t>
            </a:r>
            <a:endParaRPr lang="hu-HU" sz="1400"/>
          </a:p>
        </p:txBody>
      </p:sp>
      <p:pic>
        <p:nvPicPr>
          <p:cNvPr id="3" name="Picture 2" descr="A screenshot of a computer&#10;&#10;Description automatically generated">
            <a:extLst>
              <a:ext uri="{FF2B5EF4-FFF2-40B4-BE49-F238E27FC236}">
                <a16:creationId xmlns:a16="http://schemas.microsoft.com/office/drawing/2014/main" id="{7B5D6370-F7DC-F8AD-5486-BEEDAD228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933" y="3238611"/>
            <a:ext cx="4845853" cy="2945194"/>
          </a:xfrm>
          <a:prstGeom prst="rect">
            <a:avLst/>
          </a:prstGeom>
          <a:ln w="28575">
            <a:solidFill>
              <a:schemeClr val="accent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7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created with lines and dots">
            <a:extLst>
              <a:ext uri="{FF2B5EF4-FFF2-40B4-BE49-F238E27FC236}">
                <a16:creationId xmlns:a16="http://schemas.microsoft.com/office/drawing/2014/main" id="{7DF5858F-F11E-D2CC-CB95-0BBE35F9A942}"/>
              </a:ext>
            </a:extLst>
          </p:cNvPr>
          <p:cNvPicPr>
            <a:picLocks noChangeAspect="1"/>
          </p:cNvPicPr>
          <p:nvPr/>
        </p:nvPicPr>
        <p:blipFill>
          <a:blip r:embed="rId2">
            <a:alphaModFix amt="48000"/>
            <a:extLst>
              <a:ext uri="{28A0092B-C50C-407E-A947-70E740481C1C}">
                <a14:useLocalDpi xmlns:a14="http://schemas.microsoft.com/office/drawing/2010/main" val="0"/>
              </a:ext>
            </a:extLst>
          </a:blip>
          <a:srcRect l="20688"/>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2487168" y="6336792"/>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838200" y="365125"/>
            <a:ext cx="10515600" cy="968375"/>
          </a:xfrm>
        </p:spPr>
        <p:txBody>
          <a:bodyPr/>
          <a:lstStyle/>
          <a:p>
            <a:r>
              <a:rPr lang="en-US"/>
              <a:t>A sample data: TNG</a:t>
            </a:r>
            <a:endParaRPr lang="hu-HU"/>
          </a:p>
        </p:txBody>
      </p:sp>
      <p:sp>
        <p:nvSpPr>
          <p:cNvPr id="2" name="Rectangle 1">
            <a:extLst>
              <a:ext uri="{FF2B5EF4-FFF2-40B4-BE49-F238E27FC236}">
                <a16:creationId xmlns:a16="http://schemas.microsoft.com/office/drawing/2014/main" id="{7EFABF01-C764-9CBB-4BD2-307888EE226F}"/>
              </a:ext>
            </a:extLst>
          </p:cNvPr>
          <p:cNvSpPr/>
          <p:nvPr/>
        </p:nvSpPr>
        <p:spPr>
          <a:xfrm>
            <a:off x="406378" y="1333500"/>
            <a:ext cx="7073284" cy="234292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400"/>
              <a:t>We will use a subset of the TNG data to demonstrate loading CSV data into Neo4J.</a:t>
            </a:r>
          </a:p>
          <a:p>
            <a:r>
              <a:rPr lang="en-US" sz="1400"/>
              <a:t>As we load the data into the database, we declare and define nodes with properties, and the links (relationships) between them.</a:t>
            </a:r>
          </a:p>
          <a:p>
            <a:r>
              <a:rPr lang="en-US" sz="1400"/>
              <a:t>We can use this data to do some ad-hoc queries.</a:t>
            </a:r>
            <a:br>
              <a:rPr lang="en-US" sz="1400"/>
            </a:br>
            <a:br>
              <a:rPr lang="en-US" sz="1400"/>
            </a:br>
            <a:r>
              <a:rPr lang="en-US" sz="1400"/>
              <a:t>The data covers the scripts (dialogs and narration) and scene structure of the series Star Trek – The Next Generation. For the demonstration’s sake, we will use season 3’s data.</a:t>
            </a:r>
          </a:p>
          <a:p>
            <a:endParaRPr lang="en-US" sz="1400"/>
          </a:p>
          <a:p>
            <a:r>
              <a:rPr lang="en-US" sz="1400"/>
              <a:t>The data is tabular, and contains 110 thousand records on scenes of the an espiode from the series, broken down into acts, scenes and parts. We see characters, what they say and what other characters are present in that scene or part of the scene.</a:t>
            </a:r>
          </a:p>
        </p:txBody>
      </p:sp>
      <p:sp>
        <p:nvSpPr>
          <p:cNvPr id="3" name="Rectangle 2">
            <a:extLst>
              <a:ext uri="{FF2B5EF4-FFF2-40B4-BE49-F238E27FC236}">
                <a16:creationId xmlns:a16="http://schemas.microsoft.com/office/drawing/2014/main" id="{E299B8CB-439C-8EC3-AB67-02AB1FE607FC}"/>
              </a:ext>
            </a:extLst>
          </p:cNvPr>
          <p:cNvSpPr/>
          <p:nvPr/>
        </p:nvSpPr>
        <p:spPr>
          <a:xfrm>
            <a:off x="396240" y="4743013"/>
            <a:ext cx="7073284" cy="892468"/>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400" b="1">
                <a:solidFill>
                  <a:schemeClr val="accent2"/>
                </a:solidFill>
              </a:rPr>
              <a:t>Activity</a:t>
            </a:r>
            <a:r>
              <a:rPr lang="en-US" sz="1400"/>
              <a:t>:</a:t>
            </a:r>
          </a:p>
          <a:p>
            <a:r>
              <a:rPr lang="en-US" sz="1400"/>
              <a:t>Use the attached script in the Neo4J GUI to load the data. It can take a while, but for season 3 you will get some 2900 nodes and 20.000 relationships into a local database.</a:t>
            </a:r>
          </a:p>
        </p:txBody>
      </p:sp>
      <p:sp>
        <p:nvSpPr>
          <p:cNvPr id="4" name="TextBox 3">
            <a:extLst>
              <a:ext uri="{FF2B5EF4-FFF2-40B4-BE49-F238E27FC236}">
                <a16:creationId xmlns:a16="http://schemas.microsoft.com/office/drawing/2014/main" id="{71088593-B6A7-1FDF-025A-5D182AD7D03F}"/>
              </a:ext>
            </a:extLst>
          </p:cNvPr>
          <p:cNvSpPr txBox="1"/>
          <p:nvPr/>
        </p:nvSpPr>
        <p:spPr>
          <a:xfrm>
            <a:off x="406377" y="3981046"/>
            <a:ext cx="7073283" cy="307777"/>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a:solidFill>
                  <a:schemeClr val="accent2"/>
                </a:solidFill>
              </a:rPr>
              <a:t>Task</a:t>
            </a:r>
            <a:r>
              <a:rPr lang="en-US" sz="1400"/>
              <a:t>: Get the data from the Github page:  https://github.com/RMHogervorst/TNG</a:t>
            </a:r>
            <a:endParaRPr lang="hu-HU" sz="1400"/>
          </a:p>
        </p:txBody>
      </p:sp>
      <p:grpSp>
        <p:nvGrpSpPr>
          <p:cNvPr id="8" name="Group 7">
            <a:extLst>
              <a:ext uri="{FF2B5EF4-FFF2-40B4-BE49-F238E27FC236}">
                <a16:creationId xmlns:a16="http://schemas.microsoft.com/office/drawing/2014/main" id="{FC9B1DBA-A364-BDCB-8E96-77084B4C2FF5}"/>
              </a:ext>
            </a:extLst>
          </p:cNvPr>
          <p:cNvGrpSpPr/>
          <p:nvPr/>
        </p:nvGrpSpPr>
        <p:grpSpPr>
          <a:xfrm>
            <a:off x="7943086" y="598932"/>
            <a:ext cx="3867912" cy="919433"/>
            <a:chOff x="7943086" y="608457"/>
            <a:chExt cx="3867912" cy="919433"/>
          </a:xfrm>
        </p:grpSpPr>
        <p:sp>
          <p:nvSpPr>
            <p:cNvPr id="22" name="Rectangle 21">
              <a:extLst>
                <a:ext uri="{FF2B5EF4-FFF2-40B4-BE49-F238E27FC236}">
                  <a16:creationId xmlns:a16="http://schemas.microsoft.com/office/drawing/2014/main" id="{72D36B6D-B848-6AEE-CC82-2230FC5E2297}"/>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24" name="Picture 2">
              <a:extLst>
                <a:ext uri="{FF2B5EF4-FFF2-40B4-BE49-F238E27FC236}">
                  <a16:creationId xmlns:a16="http://schemas.microsoft.com/office/drawing/2014/main" id="{C2A483CD-BEF8-9644-FCC9-9B52B7E25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Python icon - Free download on Iconfinder">
              <a:extLst>
                <a:ext uri="{FF2B5EF4-FFF2-40B4-BE49-F238E27FC236}">
                  <a16:creationId xmlns:a16="http://schemas.microsoft.com/office/drawing/2014/main" id="{57E50776-6EA3-91FB-17A5-0F63CEE888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ata Analysis for Sport in R - The Video Analyst.com">
              <a:extLst>
                <a:ext uri="{FF2B5EF4-FFF2-40B4-BE49-F238E27FC236}">
                  <a16:creationId xmlns:a16="http://schemas.microsoft.com/office/drawing/2014/main" id="{B0D39D20-0114-C7AF-5FFB-52725F250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ableau - Digital Tool Box for Teaching and Scholarship - Brooklyn ...">
              <a:extLst>
                <a:ext uri="{FF2B5EF4-FFF2-40B4-BE49-F238E27FC236}">
                  <a16:creationId xmlns:a16="http://schemas.microsoft.com/office/drawing/2014/main" id="{F3E8FF03-9995-8B73-9D30-578B9E1F8F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Resources &amp; Materials | HONORLOGIC">
              <a:extLst>
                <a:ext uri="{FF2B5EF4-FFF2-40B4-BE49-F238E27FC236}">
                  <a16:creationId xmlns:a16="http://schemas.microsoft.com/office/drawing/2014/main" id="{16F3EC78-7F4A-B711-2AB1-C95FB93A3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EE28EB4E-5A8E-694F-917E-715F0A7EC3E3}"/>
              </a:ext>
            </a:extLst>
          </p:cNvPr>
          <p:cNvSpPr txBox="1"/>
          <p:nvPr/>
        </p:nvSpPr>
        <p:spPr>
          <a:xfrm>
            <a:off x="7940424" y="5898207"/>
            <a:ext cx="3867913"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a:solidFill>
                  <a:schemeClr val="accent2"/>
                </a:solidFill>
              </a:rPr>
              <a:t>Task</a:t>
            </a:r>
            <a:r>
              <a:rPr lang="en-US" sz="1400"/>
              <a:t>:</a:t>
            </a:r>
          </a:p>
          <a:p>
            <a:r>
              <a:rPr lang="en-US" sz="1400"/>
              <a:t>The repository is an R package, make sure to install the package, and read in the RData file.</a:t>
            </a:r>
          </a:p>
        </p:txBody>
      </p:sp>
      <p:pic>
        <p:nvPicPr>
          <p:cNvPr id="7" name="Picture 2" descr="‎Miro: online whiteboard on the App Store">
            <a:extLst>
              <a:ext uri="{FF2B5EF4-FFF2-40B4-BE49-F238E27FC236}">
                <a16:creationId xmlns:a16="http://schemas.microsoft.com/office/drawing/2014/main" id="{97D0563B-5D47-FB02-C5A4-04CF311826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0969" y="1043026"/>
            <a:ext cx="698989" cy="3669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mputer&#10;&#10;Description automatically generated">
            <a:extLst>
              <a:ext uri="{FF2B5EF4-FFF2-40B4-BE49-F238E27FC236}">
                <a16:creationId xmlns:a16="http://schemas.microsoft.com/office/drawing/2014/main" id="{5F5B327C-74AB-756D-15CB-7714867205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776" y="1222519"/>
            <a:ext cx="13146589" cy="4469422"/>
          </a:xfrm>
          <a:prstGeom prst="rect">
            <a:avLst/>
          </a:prstGeom>
          <a:ln w="57150">
            <a:solidFill>
              <a:schemeClr val="accent2"/>
            </a:solidFill>
          </a:ln>
        </p:spPr>
      </p:pic>
      <p:pic>
        <p:nvPicPr>
          <p:cNvPr id="26" name="Picture 25" descr="A screenshot of a computer&#10;&#10;Description automatically generated">
            <a:extLst>
              <a:ext uri="{FF2B5EF4-FFF2-40B4-BE49-F238E27FC236}">
                <a16:creationId xmlns:a16="http://schemas.microsoft.com/office/drawing/2014/main" id="{7AA44976-A7D7-5717-41EA-E1A56B9E3EF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71" y="1239079"/>
            <a:ext cx="13097879" cy="4452862"/>
          </a:xfrm>
          <a:prstGeom prst="rect">
            <a:avLst/>
          </a:prstGeom>
        </p:spPr>
      </p:pic>
    </p:spTree>
    <p:extLst>
      <p:ext uri="{BB962C8B-B14F-4D97-AF65-F5344CB8AC3E}">
        <p14:creationId xmlns:p14="http://schemas.microsoft.com/office/powerpoint/2010/main" val="29666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created with lines and dots">
            <a:extLst>
              <a:ext uri="{FF2B5EF4-FFF2-40B4-BE49-F238E27FC236}">
                <a16:creationId xmlns:a16="http://schemas.microsoft.com/office/drawing/2014/main" id="{7DF5858F-F11E-D2CC-CB95-0BBE35F9A942}"/>
              </a:ext>
            </a:extLst>
          </p:cNvPr>
          <p:cNvPicPr>
            <a:picLocks noChangeAspect="1"/>
          </p:cNvPicPr>
          <p:nvPr/>
        </p:nvPicPr>
        <p:blipFill>
          <a:blip r:embed="rId2">
            <a:alphaModFix amt="48000"/>
            <a:extLst>
              <a:ext uri="{28A0092B-C50C-407E-A947-70E740481C1C}">
                <a14:useLocalDpi xmlns:a14="http://schemas.microsoft.com/office/drawing/2010/main" val="0"/>
              </a:ext>
            </a:extLst>
          </a:blip>
          <a:srcRect l="20688"/>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2487168" y="6336792"/>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838200" y="365125"/>
            <a:ext cx="10515600" cy="968375"/>
          </a:xfrm>
        </p:spPr>
        <p:txBody>
          <a:bodyPr/>
          <a:lstStyle/>
          <a:p>
            <a:r>
              <a:rPr lang="en-US"/>
              <a:t>A sample data: The LOAD query</a:t>
            </a:r>
            <a:endParaRPr lang="hu-HU"/>
          </a:p>
        </p:txBody>
      </p:sp>
      <p:sp>
        <p:nvSpPr>
          <p:cNvPr id="2" name="Rectangle 1">
            <a:extLst>
              <a:ext uri="{FF2B5EF4-FFF2-40B4-BE49-F238E27FC236}">
                <a16:creationId xmlns:a16="http://schemas.microsoft.com/office/drawing/2014/main" id="{7EFABF01-C764-9CBB-4BD2-307888EE226F}"/>
              </a:ext>
            </a:extLst>
          </p:cNvPr>
          <p:cNvSpPr/>
          <p:nvPr/>
        </p:nvSpPr>
        <p:spPr>
          <a:xfrm>
            <a:off x="316977" y="1101894"/>
            <a:ext cx="4312173" cy="5171132"/>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100">
                <a:latin typeface="Consolas" panose="020B0609020204030204" pitchFamily="49" charset="0"/>
              </a:rPr>
              <a:t>LOAD CSV WITH HEADERS FROM 'file:///TNGAbbr.csv' as row</a:t>
            </a:r>
          </a:p>
          <a:p>
            <a:r>
              <a:rPr lang="en-US" sz="1100">
                <a:latin typeface="Consolas" panose="020B0609020204030204" pitchFamily="49" charset="0"/>
              </a:rPr>
              <a:t>WITH row, split(row.characters, ',') AS characterList</a:t>
            </a:r>
          </a:p>
          <a:p>
            <a:r>
              <a:rPr lang="en-US" sz="1100">
                <a:latin typeface="Consolas" panose="020B0609020204030204" pitchFamily="49" charset="0"/>
              </a:rPr>
              <a:t>MERGE (who:Character {name: trim(row.who)})</a:t>
            </a:r>
          </a:p>
          <a:p>
            <a:endParaRPr lang="en-US" sz="1100">
              <a:latin typeface="Consolas" panose="020B0609020204030204" pitchFamily="49" charset="0"/>
            </a:endParaRPr>
          </a:p>
          <a:p>
            <a:r>
              <a:rPr lang="en-US" sz="1100">
                <a:latin typeface="Consolas" panose="020B0609020204030204" pitchFamily="49" charset="0"/>
              </a:rPr>
              <a:t>MERGE (scene:Scene {id: trim(row.scenenumber)})</a:t>
            </a:r>
          </a:p>
          <a:p>
            <a:r>
              <a:rPr lang="en-US" sz="1100">
                <a:latin typeface="Consolas" panose="020B0609020204030204" pitchFamily="49" charset="0"/>
              </a:rPr>
              <a:t>MERGE (episode:Episode {title: trim(row.Episode)})</a:t>
            </a:r>
          </a:p>
          <a:p>
            <a:r>
              <a:rPr lang="en-US" sz="1100">
                <a:latin typeface="Consolas" panose="020B0609020204030204" pitchFamily="49" charset="0"/>
              </a:rPr>
              <a:t>MERGE (season:Season {number: trim(row.Season)})</a:t>
            </a:r>
          </a:p>
          <a:p>
            <a:endParaRPr lang="en-US" sz="1100">
              <a:latin typeface="Consolas" panose="020B0609020204030204" pitchFamily="49" charset="0"/>
            </a:endParaRPr>
          </a:p>
          <a:p>
            <a:r>
              <a:rPr lang="en-US" sz="1100">
                <a:latin typeface="Consolas" panose="020B0609020204030204" pitchFamily="49" charset="0"/>
              </a:rPr>
              <a:t>MERGE (who)-[:APPREARS_IN_SCENE]-&gt;(scene)</a:t>
            </a:r>
          </a:p>
          <a:p>
            <a:r>
              <a:rPr lang="en-US" sz="1100">
                <a:latin typeface="Consolas" panose="020B0609020204030204" pitchFamily="49" charset="0"/>
              </a:rPr>
              <a:t>MERGE (who)-[:PLAYS_IN_EPISODE]-&gt;(episode)</a:t>
            </a:r>
          </a:p>
          <a:p>
            <a:r>
              <a:rPr lang="en-US" sz="1100">
                <a:latin typeface="Consolas" panose="020B0609020204030204" pitchFamily="49" charset="0"/>
              </a:rPr>
              <a:t>MERGE (who)-[:PLAYS_IN_SEASON]-&gt;(season)</a:t>
            </a:r>
          </a:p>
          <a:p>
            <a:endParaRPr lang="en-US" sz="1100">
              <a:latin typeface="Consolas" panose="020B0609020204030204" pitchFamily="49" charset="0"/>
            </a:endParaRPr>
          </a:p>
          <a:p>
            <a:r>
              <a:rPr lang="en-US" sz="1100">
                <a:latin typeface="Consolas" panose="020B0609020204030204" pitchFamily="49" charset="0"/>
              </a:rPr>
              <a:t>MERGE (text:Text {content: row.text})</a:t>
            </a:r>
          </a:p>
          <a:p>
            <a:r>
              <a:rPr lang="en-US" sz="1100">
                <a:latin typeface="Consolas" panose="020B0609020204030204" pitchFamily="49" charset="0"/>
              </a:rPr>
              <a:t>MERGE (who)-[:SAYS]-&gt;(text)</a:t>
            </a:r>
          </a:p>
          <a:p>
            <a:r>
              <a:rPr lang="en-US" sz="1100">
                <a:latin typeface="Consolas" panose="020B0609020204030204" pitchFamily="49" charset="0"/>
              </a:rPr>
              <a:t>MERGE (text)-[:SAID]-&gt;(scene)</a:t>
            </a:r>
          </a:p>
          <a:p>
            <a:endParaRPr lang="en-US" sz="1100">
              <a:latin typeface="Consolas" panose="020B0609020204030204" pitchFamily="49" charset="0"/>
            </a:endParaRPr>
          </a:p>
          <a:p>
            <a:r>
              <a:rPr lang="en-US" sz="1100">
                <a:latin typeface="Consolas" panose="020B0609020204030204" pitchFamily="49" charset="0"/>
              </a:rPr>
              <a:t>FOREACH (characterName IN characterList |</a:t>
            </a:r>
          </a:p>
          <a:p>
            <a:r>
              <a:rPr lang="en-US" sz="1100">
                <a:latin typeface="Consolas" panose="020B0609020204030204" pitchFamily="49" charset="0"/>
              </a:rPr>
              <a:t>  MERGE (character:Character {name: trim(characterName)})</a:t>
            </a:r>
          </a:p>
          <a:p>
            <a:r>
              <a:rPr lang="en-US" sz="1100">
                <a:latin typeface="Consolas" panose="020B0609020204030204" pitchFamily="49" charset="0"/>
              </a:rPr>
              <a:t>MERGE (character)-[:APPEARS_IN_SCENE]-&gt;(scene)</a:t>
            </a:r>
          </a:p>
          <a:p>
            <a:r>
              <a:rPr lang="en-US" sz="1100">
                <a:latin typeface="Consolas" panose="020B0609020204030204" pitchFamily="49" charset="0"/>
              </a:rPr>
              <a:t>MERGE (character)-[:PLAYS_IN_EPISODE]-&gt;(episode)</a:t>
            </a:r>
          </a:p>
          <a:p>
            <a:r>
              <a:rPr lang="en-US" sz="1100">
                <a:latin typeface="Consolas" panose="020B0609020204030204" pitchFamily="49" charset="0"/>
              </a:rPr>
              <a:t>)</a:t>
            </a:r>
          </a:p>
          <a:p>
            <a:endParaRPr lang="en-US" sz="1100">
              <a:latin typeface="Consolas" panose="020B0609020204030204" pitchFamily="49" charset="0"/>
            </a:endParaRPr>
          </a:p>
          <a:p>
            <a:r>
              <a:rPr lang="en-US" sz="1100">
                <a:latin typeface="Consolas" panose="020B0609020204030204" pitchFamily="49" charset="0"/>
              </a:rPr>
              <a:t>MERGE (scene)-[:PART_OF_EPISODE]-&gt;(episode)</a:t>
            </a:r>
          </a:p>
          <a:p>
            <a:r>
              <a:rPr lang="en-US" sz="1100">
                <a:latin typeface="Consolas" panose="020B0609020204030204" pitchFamily="49" charset="0"/>
              </a:rPr>
              <a:t>MERGE (episode)-[:SCREENED_IN]-&gt;(season);</a:t>
            </a:r>
          </a:p>
        </p:txBody>
      </p:sp>
      <p:grpSp>
        <p:nvGrpSpPr>
          <p:cNvPr id="8" name="Group 7">
            <a:extLst>
              <a:ext uri="{FF2B5EF4-FFF2-40B4-BE49-F238E27FC236}">
                <a16:creationId xmlns:a16="http://schemas.microsoft.com/office/drawing/2014/main" id="{FC9B1DBA-A364-BDCB-8E96-77084B4C2FF5}"/>
              </a:ext>
            </a:extLst>
          </p:cNvPr>
          <p:cNvGrpSpPr/>
          <p:nvPr/>
        </p:nvGrpSpPr>
        <p:grpSpPr>
          <a:xfrm>
            <a:off x="8304273" y="598223"/>
            <a:ext cx="3867912" cy="919433"/>
            <a:chOff x="7943086" y="608457"/>
            <a:chExt cx="3867912" cy="919433"/>
          </a:xfrm>
        </p:grpSpPr>
        <p:sp>
          <p:nvSpPr>
            <p:cNvPr id="22" name="Rectangle 21">
              <a:extLst>
                <a:ext uri="{FF2B5EF4-FFF2-40B4-BE49-F238E27FC236}">
                  <a16:creationId xmlns:a16="http://schemas.microsoft.com/office/drawing/2014/main" id="{72D36B6D-B848-6AEE-CC82-2230FC5E2297}"/>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24" name="Picture 2">
              <a:extLst>
                <a:ext uri="{FF2B5EF4-FFF2-40B4-BE49-F238E27FC236}">
                  <a16:creationId xmlns:a16="http://schemas.microsoft.com/office/drawing/2014/main" id="{C2A483CD-BEF8-9644-FCC9-9B52B7E25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Python icon - Free download on Iconfinder">
              <a:extLst>
                <a:ext uri="{FF2B5EF4-FFF2-40B4-BE49-F238E27FC236}">
                  <a16:creationId xmlns:a16="http://schemas.microsoft.com/office/drawing/2014/main" id="{57E50776-6EA3-91FB-17A5-0F63CEE888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ata Analysis for Sport in R - The Video Analyst.com">
              <a:extLst>
                <a:ext uri="{FF2B5EF4-FFF2-40B4-BE49-F238E27FC236}">
                  <a16:creationId xmlns:a16="http://schemas.microsoft.com/office/drawing/2014/main" id="{B0D39D20-0114-C7AF-5FFB-52725F250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ableau - Digital Tool Box for Teaching and Scholarship - Brooklyn ...">
              <a:extLst>
                <a:ext uri="{FF2B5EF4-FFF2-40B4-BE49-F238E27FC236}">
                  <a16:creationId xmlns:a16="http://schemas.microsoft.com/office/drawing/2014/main" id="{F3E8FF03-9995-8B73-9D30-578B9E1F8F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Resources &amp; Materials | HONORLOGIC">
              <a:extLst>
                <a:ext uri="{FF2B5EF4-FFF2-40B4-BE49-F238E27FC236}">
                  <a16:creationId xmlns:a16="http://schemas.microsoft.com/office/drawing/2014/main" id="{16F3EC78-7F4A-B711-2AB1-C95FB93A3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D1997A6-0791-5275-5550-2C965B3A699A}"/>
              </a:ext>
            </a:extLst>
          </p:cNvPr>
          <p:cNvSpPr txBox="1"/>
          <p:nvPr/>
        </p:nvSpPr>
        <p:spPr>
          <a:xfrm>
            <a:off x="4389810" y="1256046"/>
            <a:ext cx="3597804" cy="523220"/>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We load the CSV file, located on the default import path.</a:t>
            </a:r>
            <a:endParaRPr lang="hu-HU" sz="1400"/>
          </a:p>
        </p:txBody>
      </p:sp>
      <p:sp>
        <p:nvSpPr>
          <p:cNvPr id="23" name="TextBox 22">
            <a:extLst>
              <a:ext uri="{FF2B5EF4-FFF2-40B4-BE49-F238E27FC236}">
                <a16:creationId xmlns:a16="http://schemas.microsoft.com/office/drawing/2014/main" id="{BA8D6530-5EDA-1012-BEE3-135A1F2443DF}"/>
              </a:ext>
            </a:extLst>
          </p:cNvPr>
          <p:cNvSpPr txBox="1"/>
          <p:nvPr/>
        </p:nvSpPr>
        <p:spPr>
          <a:xfrm>
            <a:off x="4389810" y="1843050"/>
            <a:ext cx="4381007" cy="307777"/>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We define the Character node and its name property.</a:t>
            </a:r>
            <a:endParaRPr lang="hu-HU" sz="1400"/>
          </a:p>
        </p:txBody>
      </p:sp>
      <p:sp>
        <p:nvSpPr>
          <p:cNvPr id="25" name="TextBox 24">
            <a:extLst>
              <a:ext uri="{FF2B5EF4-FFF2-40B4-BE49-F238E27FC236}">
                <a16:creationId xmlns:a16="http://schemas.microsoft.com/office/drawing/2014/main" id="{BB733251-8ED7-D7DA-1D82-ABB0530C6F84}"/>
              </a:ext>
            </a:extLst>
          </p:cNvPr>
          <p:cNvSpPr txBox="1"/>
          <p:nvPr/>
        </p:nvSpPr>
        <p:spPr>
          <a:xfrm>
            <a:off x="4389810" y="2248126"/>
            <a:ext cx="4381007" cy="523220"/>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We define Scenes, Episodes and Seasons with their respective properties.</a:t>
            </a:r>
            <a:endParaRPr lang="hu-HU" sz="1400"/>
          </a:p>
        </p:txBody>
      </p:sp>
      <p:sp>
        <p:nvSpPr>
          <p:cNvPr id="26" name="TextBox 25">
            <a:extLst>
              <a:ext uri="{FF2B5EF4-FFF2-40B4-BE49-F238E27FC236}">
                <a16:creationId xmlns:a16="http://schemas.microsoft.com/office/drawing/2014/main" id="{0E469E88-3CEB-BABD-D03D-C5D86349A968}"/>
              </a:ext>
            </a:extLst>
          </p:cNvPr>
          <p:cNvSpPr txBox="1"/>
          <p:nvPr/>
        </p:nvSpPr>
        <p:spPr>
          <a:xfrm>
            <a:off x="4389810" y="3727836"/>
            <a:ext cx="4381007"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As the data contains textual data, we define Text and relationships for a Person who SAYS the text, and the Scene where the Text was SAID.</a:t>
            </a:r>
            <a:endParaRPr lang="hu-HU" sz="1400"/>
          </a:p>
        </p:txBody>
      </p:sp>
      <p:sp>
        <p:nvSpPr>
          <p:cNvPr id="27" name="TextBox 26">
            <a:extLst>
              <a:ext uri="{FF2B5EF4-FFF2-40B4-BE49-F238E27FC236}">
                <a16:creationId xmlns:a16="http://schemas.microsoft.com/office/drawing/2014/main" id="{7116CE15-FE12-AE2C-2491-BD6F25EB955E}"/>
              </a:ext>
            </a:extLst>
          </p:cNvPr>
          <p:cNvSpPr txBox="1"/>
          <p:nvPr/>
        </p:nvSpPr>
        <p:spPr>
          <a:xfrm>
            <a:off x="4389810" y="2848196"/>
            <a:ext cx="4381007"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We enrich the database by adding relationships to our existing nodes, characters who appear in a scene, episode and at the top level, in a season.</a:t>
            </a:r>
            <a:endParaRPr lang="hu-HU" sz="1400"/>
          </a:p>
        </p:txBody>
      </p:sp>
      <p:sp>
        <p:nvSpPr>
          <p:cNvPr id="3" name="TextBox 2">
            <a:extLst>
              <a:ext uri="{FF2B5EF4-FFF2-40B4-BE49-F238E27FC236}">
                <a16:creationId xmlns:a16="http://schemas.microsoft.com/office/drawing/2014/main" id="{76F71B78-D9C1-0403-35DF-E5BD509EA80B}"/>
              </a:ext>
            </a:extLst>
          </p:cNvPr>
          <p:cNvSpPr txBox="1"/>
          <p:nvPr/>
        </p:nvSpPr>
        <p:spPr>
          <a:xfrm>
            <a:off x="4389810" y="4616134"/>
            <a:ext cx="4381007"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By iterating over the characters who appear in a scene beside the speaking character, we add their relationships with Scenes and Episodes.</a:t>
            </a:r>
            <a:endParaRPr lang="hu-HU" sz="1400"/>
          </a:p>
        </p:txBody>
      </p:sp>
      <p:sp>
        <p:nvSpPr>
          <p:cNvPr id="4" name="TextBox 3">
            <a:extLst>
              <a:ext uri="{FF2B5EF4-FFF2-40B4-BE49-F238E27FC236}">
                <a16:creationId xmlns:a16="http://schemas.microsoft.com/office/drawing/2014/main" id="{54351BC5-D9F7-CBDD-14A5-891219595B2D}"/>
              </a:ext>
            </a:extLst>
          </p:cNvPr>
          <p:cNvSpPr txBox="1"/>
          <p:nvPr/>
        </p:nvSpPr>
        <p:spPr>
          <a:xfrm>
            <a:off x="4389810" y="5457512"/>
            <a:ext cx="4381007"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In final chunk of code, we add relationships to define for a scene part of an Episode, and an Episode screened in a Season.</a:t>
            </a:r>
            <a:endParaRPr lang="hu-HU" sz="1400"/>
          </a:p>
        </p:txBody>
      </p:sp>
      <p:sp>
        <p:nvSpPr>
          <p:cNvPr id="5" name="TextBox 4">
            <a:extLst>
              <a:ext uri="{FF2B5EF4-FFF2-40B4-BE49-F238E27FC236}">
                <a16:creationId xmlns:a16="http://schemas.microsoft.com/office/drawing/2014/main" id="{BC09BFA1-5D5B-8C92-BA69-5788003F7DD9}"/>
              </a:ext>
            </a:extLst>
          </p:cNvPr>
          <p:cNvSpPr txBox="1"/>
          <p:nvPr/>
        </p:nvSpPr>
        <p:spPr>
          <a:xfrm>
            <a:off x="8361690" y="5751014"/>
            <a:ext cx="3774158"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a:solidFill>
                  <a:schemeClr val="accent2"/>
                </a:solidFill>
              </a:rPr>
              <a:t>Question</a:t>
            </a:r>
            <a:r>
              <a:rPr lang="en-US" sz="1400"/>
              <a:t>: </a:t>
            </a:r>
            <a:br>
              <a:rPr lang="en-US" sz="1400"/>
            </a:br>
            <a:r>
              <a:rPr lang="en-US" sz="1400"/>
              <a:t>Reading this Cypher syntax, can you recognize SQL?</a:t>
            </a:r>
            <a:endParaRPr lang="hu-HU" sz="1400"/>
          </a:p>
        </p:txBody>
      </p:sp>
      <p:pic>
        <p:nvPicPr>
          <p:cNvPr id="28" name="Picture 2" descr="‎Miro: online whiteboard on the App Store">
            <a:extLst>
              <a:ext uri="{FF2B5EF4-FFF2-40B4-BE49-F238E27FC236}">
                <a16:creationId xmlns:a16="http://schemas.microsoft.com/office/drawing/2014/main" id="{20762211-3502-38AE-6BA8-D54F770813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09743" y="1044947"/>
            <a:ext cx="698989" cy="36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6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5" grpId="0" animBg="1"/>
      <p:bldP spid="26" grpId="0" animBg="1"/>
      <p:bldP spid="27" grpId="0" animBg="1"/>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990057" y="6336793"/>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descr="A diagram of a network&#10;&#10;Description automatically generated">
            <a:extLst>
              <a:ext uri="{FF2B5EF4-FFF2-40B4-BE49-F238E27FC236}">
                <a16:creationId xmlns:a16="http://schemas.microsoft.com/office/drawing/2014/main" id="{6C918DCA-781A-19DE-6F73-7E8BF327F8C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030762" y="882606"/>
            <a:ext cx="7317903" cy="5980298"/>
          </a:xfrm>
          <a:prstGeom prst="rect">
            <a:avLst/>
          </a:prstGeom>
        </p:spPr>
      </p:pic>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838200" y="365125"/>
            <a:ext cx="10515600" cy="968375"/>
          </a:xfrm>
        </p:spPr>
        <p:txBody>
          <a:bodyPr>
            <a:normAutofit/>
          </a:bodyPr>
          <a:lstStyle/>
          <a:p>
            <a:r>
              <a:rPr lang="en-US" sz="3600"/>
              <a:t>The result of a graph query</a:t>
            </a:r>
            <a:endParaRPr lang="hu-HU" sz="3600"/>
          </a:p>
        </p:txBody>
      </p:sp>
      <p:grpSp>
        <p:nvGrpSpPr>
          <p:cNvPr id="8" name="Group 7">
            <a:extLst>
              <a:ext uri="{FF2B5EF4-FFF2-40B4-BE49-F238E27FC236}">
                <a16:creationId xmlns:a16="http://schemas.microsoft.com/office/drawing/2014/main" id="{FC9B1DBA-A364-BDCB-8E96-77084B4C2FF5}"/>
              </a:ext>
            </a:extLst>
          </p:cNvPr>
          <p:cNvGrpSpPr/>
          <p:nvPr/>
        </p:nvGrpSpPr>
        <p:grpSpPr>
          <a:xfrm>
            <a:off x="8225413" y="1139069"/>
            <a:ext cx="3867912" cy="919433"/>
            <a:chOff x="7943086" y="608457"/>
            <a:chExt cx="3867912" cy="919433"/>
          </a:xfrm>
        </p:grpSpPr>
        <p:sp>
          <p:nvSpPr>
            <p:cNvPr id="22" name="Rectangle 21">
              <a:extLst>
                <a:ext uri="{FF2B5EF4-FFF2-40B4-BE49-F238E27FC236}">
                  <a16:creationId xmlns:a16="http://schemas.microsoft.com/office/drawing/2014/main" id="{72D36B6D-B848-6AEE-CC82-2230FC5E2297}"/>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24" name="Picture 2">
              <a:extLst>
                <a:ext uri="{FF2B5EF4-FFF2-40B4-BE49-F238E27FC236}">
                  <a16:creationId xmlns:a16="http://schemas.microsoft.com/office/drawing/2014/main" id="{C2A483CD-BEF8-9644-FCC9-9B52B7E25E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Python icon - Free download on Iconfinder">
              <a:extLst>
                <a:ext uri="{FF2B5EF4-FFF2-40B4-BE49-F238E27FC236}">
                  <a16:creationId xmlns:a16="http://schemas.microsoft.com/office/drawing/2014/main" id="{57E50776-6EA3-91FB-17A5-0F63CEE888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ata Analysis for Sport in R - The Video Analyst.com">
              <a:extLst>
                <a:ext uri="{FF2B5EF4-FFF2-40B4-BE49-F238E27FC236}">
                  <a16:creationId xmlns:a16="http://schemas.microsoft.com/office/drawing/2014/main" id="{B0D39D20-0114-C7AF-5FFB-52725F2509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ableau - Digital Tool Box for Teaching and Scholarship - Brooklyn ...">
              <a:extLst>
                <a:ext uri="{FF2B5EF4-FFF2-40B4-BE49-F238E27FC236}">
                  <a16:creationId xmlns:a16="http://schemas.microsoft.com/office/drawing/2014/main" id="{F3E8FF03-9995-8B73-9D30-578B9E1F8F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Resources &amp; Materials | HONORLOGIC">
              <a:extLst>
                <a:ext uri="{FF2B5EF4-FFF2-40B4-BE49-F238E27FC236}">
                  <a16:creationId xmlns:a16="http://schemas.microsoft.com/office/drawing/2014/main" id="{16F3EC78-7F4A-B711-2AB1-C95FB93A3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9E029A11-635A-F4E8-7DFE-A3819F25D114}"/>
              </a:ext>
            </a:extLst>
          </p:cNvPr>
          <p:cNvSpPr/>
          <p:nvPr/>
        </p:nvSpPr>
        <p:spPr>
          <a:xfrm>
            <a:off x="464529" y="1333499"/>
            <a:ext cx="3605447" cy="1651747"/>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400"/>
              <a:t>Characters in numbered scenes of a selected Episode by the first 25 records in the database.</a:t>
            </a:r>
            <a:br>
              <a:rPr lang="en-US" sz="1400"/>
            </a:br>
            <a:br>
              <a:rPr lang="en-US" sz="1400"/>
            </a:br>
            <a:r>
              <a:rPr lang="en-US" sz="1400"/>
              <a:t>Two nodes (</a:t>
            </a:r>
            <a:r>
              <a:rPr lang="en-US" sz="1400" b="1"/>
              <a:t>Character</a:t>
            </a:r>
            <a:r>
              <a:rPr lang="en-US" sz="1400"/>
              <a:t> and </a:t>
            </a:r>
            <a:r>
              <a:rPr lang="en-US" sz="1400" b="1"/>
              <a:t>Scene</a:t>
            </a:r>
            <a:r>
              <a:rPr lang="en-US" sz="1400"/>
              <a:t>) and one </a:t>
            </a:r>
            <a:r>
              <a:rPr lang="en-US" sz="1400" b="1"/>
              <a:t>relationship</a:t>
            </a:r>
            <a:r>
              <a:rPr lang="en-US" sz="1400"/>
              <a:t> (“:IN_SCENE”) have been used.</a:t>
            </a:r>
          </a:p>
        </p:txBody>
      </p:sp>
    </p:spTree>
    <p:extLst>
      <p:ext uri="{BB962C8B-B14F-4D97-AF65-F5344CB8AC3E}">
        <p14:creationId xmlns:p14="http://schemas.microsoft.com/office/powerpoint/2010/main" val="395831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network created with lines and dots">
            <a:extLst>
              <a:ext uri="{FF2B5EF4-FFF2-40B4-BE49-F238E27FC236}">
                <a16:creationId xmlns:a16="http://schemas.microsoft.com/office/drawing/2014/main" id="{BA3F422E-3C5C-B133-0D43-1AC9A587CC25}"/>
              </a:ext>
            </a:extLst>
          </p:cNvPr>
          <p:cNvPicPr>
            <a:picLocks noChangeAspect="1"/>
          </p:cNvPicPr>
          <p:nvPr/>
        </p:nvPicPr>
        <p:blipFill>
          <a:blip r:embed="rId2">
            <a:alphaModFix amt="48000"/>
            <a:extLst>
              <a:ext uri="{28A0092B-C50C-407E-A947-70E740481C1C}">
                <a14:useLocalDpi xmlns:a14="http://schemas.microsoft.com/office/drawing/2010/main" val="0"/>
              </a:ext>
            </a:extLst>
          </a:blip>
          <a:srcRect l="20688"/>
          <a:stretch/>
        </p:blipFill>
        <p:spPr>
          <a:xfrm flipH="1">
            <a:off x="-15918" y="-22918"/>
            <a:ext cx="12207917" cy="8658208"/>
          </a:xfrm>
          <a:prstGeom prst="rect">
            <a:avLst/>
          </a:prstGeom>
        </p:spPr>
      </p:pic>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44249" y="6336792"/>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101469" y="526005"/>
            <a:ext cx="10515600" cy="968375"/>
          </a:xfrm>
        </p:spPr>
        <p:txBody>
          <a:bodyPr>
            <a:normAutofit/>
          </a:bodyPr>
          <a:lstStyle/>
          <a:p>
            <a:r>
              <a:rPr lang="en-US" sz="3600"/>
              <a:t>The result of a graph query for dialogues</a:t>
            </a:r>
            <a:endParaRPr lang="hu-HU" sz="3600"/>
          </a:p>
        </p:txBody>
      </p:sp>
      <p:grpSp>
        <p:nvGrpSpPr>
          <p:cNvPr id="8" name="Group 7">
            <a:extLst>
              <a:ext uri="{FF2B5EF4-FFF2-40B4-BE49-F238E27FC236}">
                <a16:creationId xmlns:a16="http://schemas.microsoft.com/office/drawing/2014/main" id="{FC9B1DBA-A364-BDCB-8E96-77084B4C2FF5}"/>
              </a:ext>
            </a:extLst>
          </p:cNvPr>
          <p:cNvGrpSpPr/>
          <p:nvPr/>
        </p:nvGrpSpPr>
        <p:grpSpPr>
          <a:xfrm>
            <a:off x="8160133" y="511195"/>
            <a:ext cx="3867912" cy="919433"/>
            <a:chOff x="7943086" y="608457"/>
            <a:chExt cx="3867912" cy="919433"/>
          </a:xfrm>
        </p:grpSpPr>
        <p:sp>
          <p:nvSpPr>
            <p:cNvPr id="22" name="Rectangle 21">
              <a:extLst>
                <a:ext uri="{FF2B5EF4-FFF2-40B4-BE49-F238E27FC236}">
                  <a16:creationId xmlns:a16="http://schemas.microsoft.com/office/drawing/2014/main" id="{72D36B6D-B848-6AEE-CC82-2230FC5E2297}"/>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24" name="Picture 2">
              <a:extLst>
                <a:ext uri="{FF2B5EF4-FFF2-40B4-BE49-F238E27FC236}">
                  <a16:creationId xmlns:a16="http://schemas.microsoft.com/office/drawing/2014/main" id="{C2A483CD-BEF8-9644-FCC9-9B52B7E25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Python icon - Free download on Iconfinder">
              <a:extLst>
                <a:ext uri="{FF2B5EF4-FFF2-40B4-BE49-F238E27FC236}">
                  <a16:creationId xmlns:a16="http://schemas.microsoft.com/office/drawing/2014/main" id="{57E50776-6EA3-91FB-17A5-0F63CEE888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ata Analysis for Sport in R - The Video Analyst.com">
              <a:extLst>
                <a:ext uri="{FF2B5EF4-FFF2-40B4-BE49-F238E27FC236}">
                  <a16:creationId xmlns:a16="http://schemas.microsoft.com/office/drawing/2014/main" id="{B0D39D20-0114-C7AF-5FFB-52725F250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ableau - Digital Tool Box for Teaching and Scholarship - Brooklyn ...">
              <a:extLst>
                <a:ext uri="{FF2B5EF4-FFF2-40B4-BE49-F238E27FC236}">
                  <a16:creationId xmlns:a16="http://schemas.microsoft.com/office/drawing/2014/main" id="{F3E8FF03-9995-8B73-9D30-578B9E1F8F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Resources &amp; Materials | HONORLOGIC">
              <a:extLst>
                <a:ext uri="{FF2B5EF4-FFF2-40B4-BE49-F238E27FC236}">
                  <a16:creationId xmlns:a16="http://schemas.microsoft.com/office/drawing/2014/main" id="{16F3EC78-7F4A-B711-2AB1-C95FB93A3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Description automatically generated">
            <a:extLst>
              <a:ext uri="{FF2B5EF4-FFF2-40B4-BE49-F238E27FC236}">
                <a16:creationId xmlns:a16="http://schemas.microsoft.com/office/drawing/2014/main" id="{795E0A93-A7BC-E3EC-891D-C907574F061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35086" y="1527756"/>
            <a:ext cx="9967722" cy="5186577"/>
          </a:xfrm>
          <a:prstGeom prst="rect">
            <a:avLst/>
          </a:prstGeom>
          <a:ln w="38100">
            <a:solidFill>
              <a:schemeClr val="accent2"/>
            </a:solidFill>
          </a:ln>
        </p:spPr>
      </p:pic>
      <p:sp>
        <p:nvSpPr>
          <p:cNvPr id="4" name="Rectangle 3">
            <a:extLst>
              <a:ext uri="{FF2B5EF4-FFF2-40B4-BE49-F238E27FC236}">
                <a16:creationId xmlns:a16="http://schemas.microsoft.com/office/drawing/2014/main" id="{7E6BC113-683B-F5E6-2A56-A2C7C3E6B65D}"/>
              </a:ext>
            </a:extLst>
          </p:cNvPr>
          <p:cNvSpPr/>
          <p:nvPr/>
        </p:nvSpPr>
        <p:spPr>
          <a:xfrm>
            <a:off x="7996975" y="2091018"/>
            <a:ext cx="3605447" cy="1423147"/>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400"/>
              <a:t>In this data query, we were interested in Episode #15’s dialogs, the </a:t>
            </a:r>
            <a:r>
              <a:rPr lang="en-US" sz="1400" b="1"/>
              <a:t>Character</a:t>
            </a:r>
            <a:r>
              <a:rPr lang="en-US" sz="1400"/>
              <a:t> whos </a:t>
            </a:r>
            <a:r>
              <a:rPr lang="en-US" sz="1400" b="1"/>
              <a:t>SAID</a:t>
            </a:r>
            <a:r>
              <a:rPr lang="en-US" sz="1400"/>
              <a:t> the scene and in which </a:t>
            </a:r>
            <a:r>
              <a:rPr lang="en-US" sz="1400" b="1"/>
              <a:t>Scene</a:t>
            </a:r>
            <a:r>
              <a:rPr lang="en-US" sz="1400"/>
              <a:t> the character was in (“IN_SCENE” </a:t>
            </a:r>
            <a:r>
              <a:rPr lang="en-US" sz="1400" b="1"/>
              <a:t>relationship</a:t>
            </a:r>
            <a:r>
              <a:rPr lang="en-US" sz="1400"/>
              <a:t>).</a:t>
            </a:r>
          </a:p>
        </p:txBody>
      </p:sp>
    </p:spTree>
    <p:extLst>
      <p:ext uri="{BB962C8B-B14F-4D97-AF65-F5344CB8AC3E}">
        <p14:creationId xmlns:p14="http://schemas.microsoft.com/office/powerpoint/2010/main" val="161385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created with lines and dots">
            <a:extLst>
              <a:ext uri="{FF2B5EF4-FFF2-40B4-BE49-F238E27FC236}">
                <a16:creationId xmlns:a16="http://schemas.microsoft.com/office/drawing/2014/main" id="{7DF5858F-F11E-D2CC-CB95-0BBE35F9A942}"/>
              </a:ext>
            </a:extLst>
          </p:cNvPr>
          <p:cNvPicPr>
            <a:picLocks noChangeAspect="1"/>
          </p:cNvPicPr>
          <p:nvPr/>
        </p:nvPicPr>
        <p:blipFill>
          <a:blip r:embed="rId2">
            <a:alphaModFix amt="48000"/>
            <a:extLst>
              <a:ext uri="{28A0092B-C50C-407E-A947-70E740481C1C}">
                <a14:useLocalDpi xmlns:a14="http://schemas.microsoft.com/office/drawing/2010/main" val="0"/>
              </a:ext>
            </a:extLst>
          </a:blip>
          <a:srcRect l="20688"/>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5F3F167-D1C4-EB08-D226-F0CC266C0FEF}"/>
              </a:ext>
            </a:extLst>
          </p:cNvPr>
          <p:cNvGrpSpPr/>
          <p:nvPr/>
        </p:nvGrpSpPr>
        <p:grpSpPr>
          <a:xfrm>
            <a:off x="1" y="-1"/>
            <a:ext cx="12210966" cy="381001"/>
            <a:chOff x="1" y="-1"/>
            <a:chExt cx="12210966" cy="381001"/>
          </a:xfrm>
        </p:grpSpPr>
        <p:sp>
          <p:nvSpPr>
            <p:cNvPr id="10" name="Rectangle 9">
              <a:extLst>
                <a:ext uri="{FF2B5EF4-FFF2-40B4-BE49-F238E27FC236}">
                  <a16:creationId xmlns:a16="http://schemas.microsoft.com/office/drawing/2014/main" id="{DAF4C76F-3DB9-D39A-FA71-7447FC2624F1}"/>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Graphic 10" descr="Single gear with solid fill">
              <a:extLst>
                <a:ext uri="{FF2B5EF4-FFF2-40B4-BE49-F238E27FC236}">
                  <a16:creationId xmlns:a16="http://schemas.microsoft.com/office/drawing/2014/main" id="{C56FDCA3-24DF-4D45-971D-5A213610D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0998" y="-1"/>
              <a:ext cx="381001" cy="381001"/>
            </a:xfrm>
            <a:prstGeom prst="rect">
              <a:avLst/>
            </a:prstGeom>
          </p:spPr>
        </p:pic>
        <p:pic>
          <p:nvPicPr>
            <p:cNvPr id="12" name="Graphic 11" descr="Circle with left arrow with solid fill">
              <a:extLst>
                <a:ext uri="{FF2B5EF4-FFF2-40B4-BE49-F238E27FC236}">
                  <a16:creationId xmlns:a16="http://schemas.microsoft.com/office/drawing/2014/main" id="{59567868-FBFF-F02D-3DB5-E7D6705AA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9" y="-1"/>
              <a:ext cx="381001" cy="381001"/>
            </a:xfrm>
            <a:prstGeom prst="rect">
              <a:avLst/>
            </a:prstGeom>
          </p:spPr>
        </p:pic>
        <p:pic>
          <p:nvPicPr>
            <p:cNvPr id="13" name="Graphic 12" descr="Circle with left arrow with solid fill">
              <a:extLst>
                <a:ext uri="{FF2B5EF4-FFF2-40B4-BE49-F238E27FC236}">
                  <a16:creationId xmlns:a16="http://schemas.microsoft.com/office/drawing/2014/main" id="{1314BBA0-03FA-83D6-018E-70DF71A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67283" y="-1"/>
              <a:ext cx="381001" cy="381001"/>
            </a:xfrm>
            <a:prstGeom prst="rect">
              <a:avLst/>
            </a:prstGeom>
          </p:spPr>
        </p:pic>
      </p:grpSp>
      <p:grpSp>
        <p:nvGrpSpPr>
          <p:cNvPr id="14" name="Group 13">
            <a:extLst>
              <a:ext uri="{FF2B5EF4-FFF2-40B4-BE49-F238E27FC236}">
                <a16:creationId xmlns:a16="http://schemas.microsoft.com/office/drawing/2014/main" id="{E45A6A5D-A467-C3D2-F036-90A54BDA421C}"/>
              </a:ext>
            </a:extLst>
          </p:cNvPr>
          <p:cNvGrpSpPr/>
          <p:nvPr/>
        </p:nvGrpSpPr>
        <p:grpSpPr>
          <a:xfrm>
            <a:off x="2487168" y="6336792"/>
            <a:ext cx="1932432" cy="521208"/>
            <a:chOff x="2487168" y="6336792"/>
            <a:chExt cx="1932432" cy="521208"/>
          </a:xfrm>
        </p:grpSpPr>
        <p:sp>
          <p:nvSpPr>
            <p:cNvPr id="15" name="Rectangle: Top Corners Rounded 14">
              <a:extLst>
                <a:ext uri="{FF2B5EF4-FFF2-40B4-BE49-F238E27FC236}">
                  <a16:creationId xmlns:a16="http://schemas.microsoft.com/office/drawing/2014/main" id="{23BE96B0-A4E6-E0EA-0F82-0A5C84AF533D}"/>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17" name="Picture 8" descr="Man raising hand Icon | Noto Emoji People Expressions Iconset | Google">
              <a:extLst>
                <a:ext uri="{FF2B5EF4-FFF2-40B4-BE49-F238E27FC236}">
                  <a16:creationId xmlns:a16="http://schemas.microsoft.com/office/drawing/2014/main" id="{7A801088-7135-D53D-EEAC-1722FBF3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Thumbs Up And Down Symbol Clipart Best | Images and Photos finder">
              <a:extLst>
                <a:ext uri="{FF2B5EF4-FFF2-40B4-BE49-F238E27FC236}">
                  <a16:creationId xmlns:a16="http://schemas.microsoft.com/office/drawing/2014/main" id="{F2633593-EE2E-B432-666C-AAF9CF0EE2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ources &amp; Materials | HONORLOGIC">
              <a:extLst>
                <a:ext uri="{FF2B5EF4-FFF2-40B4-BE49-F238E27FC236}">
                  <a16:creationId xmlns:a16="http://schemas.microsoft.com/office/drawing/2014/main" id="{3EEBD71B-3D33-F803-61E1-2D95D64FA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1">
            <a:extLst>
              <a:ext uri="{FF2B5EF4-FFF2-40B4-BE49-F238E27FC236}">
                <a16:creationId xmlns:a16="http://schemas.microsoft.com/office/drawing/2014/main" id="{6E180C03-1F52-E60D-377C-84A4D62A426E}"/>
              </a:ext>
            </a:extLst>
          </p:cNvPr>
          <p:cNvSpPr>
            <a:spLocks noGrp="1"/>
          </p:cNvSpPr>
          <p:nvPr>
            <p:ph type="title"/>
          </p:nvPr>
        </p:nvSpPr>
        <p:spPr>
          <a:xfrm>
            <a:off x="838200" y="365125"/>
            <a:ext cx="10515600" cy="968375"/>
          </a:xfrm>
        </p:spPr>
        <p:txBody>
          <a:bodyPr>
            <a:normAutofit/>
          </a:bodyPr>
          <a:lstStyle/>
          <a:p>
            <a:r>
              <a:rPr lang="en-US" sz="3200"/>
              <a:t>Update nodes with additional properties</a:t>
            </a:r>
            <a:endParaRPr lang="hu-HU" sz="3200"/>
          </a:p>
        </p:txBody>
      </p:sp>
      <p:sp>
        <p:nvSpPr>
          <p:cNvPr id="2" name="Rectangle 1">
            <a:extLst>
              <a:ext uri="{FF2B5EF4-FFF2-40B4-BE49-F238E27FC236}">
                <a16:creationId xmlns:a16="http://schemas.microsoft.com/office/drawing/2014/main" id="{7EFABF01-C764-9CBB-4BD2-307888EE226F}"/>
              </a:ext>
            </a:extLst>
          </p:cNvPr>
          <p:cNvSpPr/>
          <p:nvPr/>
        </p:nvSpPr>
        <p:spPr>
          <a:xfrm>
            <a:off x="316977" y="1101894"/>
            <a:ext cx="4312173" cy="2770859"/>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100">
                <a:latin typeface="Consolas" panose="020B0609020204030204" pitchFamily="49" charset="0"/>
              </a:rPr>
              <a:t>// Define the list of core members</a:t>
            </a:r>
          </a:p>
          <a:p>
            <a:r>
              <a:rPr lang="en-US" sz="1100">
                <a:latin typeface="Consolas" panose="020B0609020204030204" pitchFamily="49" charset="0"/>
              </a:rPr>
              <a:t>WITH ["PICARD", "RIKER", "DATA", "WORF", "GEORDI", "TROI", "BEVERLY", "WESLEY"] AS coreMembers</a:t>
            </a:r>
          </a:p>
          <a:p>
            <a:endParaRPr lang="en-US" sz="1100">
              <a:latin typeface="Consolas" panose="020B0609020204030204" pitchFamily="49" charset="0"/>
            </a:endParaRPr>
          </a:p>
          <a:p>
            <a:r>
              <a:rPr lang="en-US" sz="1100">
                <a:latin typeface="Consolas" panose="020B0609020204030204" pitchFamily="49" charset="0"/>
              </a:rPr>
              <a:t>// Match all characters</a:t>
            </a:r>
          </a:p>
          <a:p>
            <a:r>
              <a:rPr lang="en-US" sz="1100">
                <a:latin typeface="Consolas" panose="020B0609020204030204" pitchFamily="49" charset="0"/>
              </a:rPr>
              <a:t>MATCH (c:Character)</a:t>
            </a:r>
          </a:p>
          <a:p>
            <a:endParaRPr lang="en-US" sz="1100">
              <a:latin typeface="Consolas" panose="020B0609020204030204" pitchFamily="49" charset="0"/>
            </a:endParaRPr>
          </a:p>
          <a:p>
            <a:r>
              <a:rPr lang="en-US" sz="1100">
                <a:latin typeface="Consolas" panose="020B0609020204030204" pitchFamily="49" charset="0"/>
              </a:rPr>
              <a:t>// Check if the character's name is in the coreMembers list</a:t>
            </a:r>
          </a:p>
          <a:p>
            <a:r>
              <a:rPr lang="en-US" sz="1100">
                <a:latin typeface="Consolas" panose="020B0609020204030204" pitchFamily="49" charset="0"/>
              </a:rPr>
              <a:t>SET c.status = CASE</a:t>
            </a:r>
          </a:p>
          <a:p>
            <a:r>
              <a:rPr lang="en-US" sz="1100">
                <a:latin typeface="Consolas" panose="020B0609020204030204" pitchFamily="49" charset="0"/>
              </a:rPr>
              <a:t>    WHEN c.name IN coreMembers THEN "CORE MEMBER"</a:t>
            </a:r>
          </a:p>
          <a:p>
            <a:r>
              <a:rPr lang="en-US" sz="1100">
                <a:latin typeface="Consolas" panose="020B0609020204030204" pitchFamily="49" charset="0"/>
              </a:rPr>
              <a:t>    ELSE "SUPPORTING"</a:t>
            </a:r>
          </a:p>
          <a:p>
            <a:r>
              <a:rPr lang="en-US" sz="1100">
                <a:latin typeface="Consolas" panose="020B0609020204030204" pitchFamily="49" charset="0"/>
              </a:rPr>
              <a:t>END;</a:t>
            </a:r>
          </a:p>
        </p:txBody>
      </p:sp>
      <p:grpSp>
        <p:nvGrpSpPr>
          <p:cNvPr id="8" name="Group 7">
            <a:extLst>
              <a:ext uri="{FF2B5EF4-FFF2-40B4-BE49-F238E27FC236}">
                <a16:creationId xmlns:a16="http://schemas.microsoft.com/office/drawing/2014/main" id="{FC9B1DBA-A364-BDCB-8E96-77084B4C2FF5}"/>
              </a:ext>
            </a:extLst>
          </p:cNvPr>
          <p:cNvGrpSpPr/>
          <p:nvPr/>
        </p:nvGrpSpPr>
        <p:grpSpPr>
          <a:xfrm>
            <a:off x="8304273" y="598223"/>
            <a:ext cx="3867912" cy="919433"/>
            <a:chOff x="7943086" y="608457"/>
            <a:chExt cx="3867912" cy="919433"/>
          </a:xfrm>
        </p:grpSpPr>
        <p:sp>
          <p:nvSpPr>
            <p:cNvPr id="22" name="Rectangle 21">
              <a:extLst>
                <a:ext uri="{FF2B5EF4-FFF2-40B4-BE49-F238E27FC236}">
                  <a16:creationId xmlns:a16="http://schemas.microsoft.com/office/drawing/2014/main" id="{72D36B6D-B848-6AEE-CC82-2230FC5E2297}"/>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24" name="Picture 2">
              <a:extLst>
                <a:ext uri="{FF2B5EF4-FFF2-40B4-BE49-F238E27FC236}">
                  <a16:creationId xmlns:a16="http://schemas.microsoft.com/office/drawing/2014/main" id="{C2A483CD-BEF8-9644-FCC9-9B52B7E25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Python icon - Free download on Iconfinder">
              <a:extLst>
                <a:ext uri="{FF2B5EF4-FFF2-40B4-BE49-F238E27FC236}">
                  <a16:creationId xmlns:a16="http://schemas.microsoft.com/office/drawing/2014/main" id="{57E50776-6EA3-91FB-17A5-0F63CEE888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ata Analysis for Sport in R - The Video Analyst.com">
              <a:extLst>
                <a:ext uri="{FF2B5EF4-FFF2-40B4-BE49-F238E27FC236}">
                  <a16:creationId xmlns:a16="http://schemas.microsoft.com/office/drawing/2014/main" id="{B0D39D20-0114-C7AF-5FFB-52725F250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ableau - Digital Tool Box for Teaching and Scholarship - Brooklyn ...">
              <a:extLst>
                <a:ext uri="{FF2B5EF4-FFF2-40B4-BE49-F238E27FC236}">
                  <a16:creationId xmlns:a16="http://schemas.microsoft.com/office/drawing/2014/main" id="{F3E8FF03-9995-8B73-9D30-578B9E1F8F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Resources &amp; Materials | HONORLOGIC">
              <a:extLst>
                <a:ext uri="{FF2B5EF4-FFF2-40B4-BE49-F238E27FC236}">
                  <a16:creationId xmlns:a16="http://schemas.microsoft.com/office/drawing/2014/main" id="{16F3EC78-7F4A-B711-2AB1-C95FB93A32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5869EABE-E218-1B21-C34D-4C13B345480C}"/>
              </a:ext>
            </a:extLst>
          </p:cNvPr>
          <p:cNvSpPr txBox="1"/>
          <p:nvPr/>
        </p:nvSpPr>
        <p:spPr>
          <a:xfrm>
            <a:off x="3302787" y="1199667"/>
            <a:ext cx="3597804" cy="307777"/>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We define an Array of Character names</a:t>
            </a:r>
            <a:endParaRPr lang="hu-HU" sz="1400"/>
          </a:p>
        </p:txBody>
      </p:sp>
      <p:sp>
        <p:nvSpPr>
          <p:cNvPr id="30" name="TextBox 29">
            <a:extLst>
              <a:ext uri="{FF2B5EF4-FFF2-40B4-BE49-F238E27FC236}">
                <a16:creationId xmlns:a16="http://schemas.microsoft.com/office/drawing/2014/main" id="{76788044-80C2-9A64-E128-5C4D1FB4F024}"/>
              </a:ext>
            </a:extLst>
          </p:cNvPr>
          <p:cNvSpPr txBox="1"/>
          <p:nvPr/>
        </p:nvSpPr>
        <p:spPr>
          <a:xfrm>
            <a:off x="3453384" y="2006543"/>
            <a:ext cx="3597804" cy="523220"/>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If we have a match against this Array we add a new “status” property as “CORE MEMBER”.</a:t>
            </a:r>
            <a:endParaRPr lang="hu-HU" sz="1400"/>
          </a:p>
        </p:txBody>
      </p:sp>
      <p:pic>
        <p:nvPicPr>
          <p:cNvPr id="36" name="Picture 35" descr="A screenshot of a computer&#10;&#10;Description automatically generated">
            <a:extLst>
              <a:ext uri="{FF2B5EF4-FFF2-40B4-BE49-F238E27FC236}">
                <a16:creationId xmlns:a16="http://schemas.microsoft.com/office/drawing/2014/main" id="{3E96F316-A021-003B-1EEC-19AA296ACF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858" y="1939759"/>
            <a:ext cx="12007745" cy="4397033"/>
          </a:xfrm>
          <a:prstGeom prst="rect">
            <a:avLst/>
          </a:prstGeom>
          <a:ln w="38100">
            <a:solidFill>
              <a:schemeClr val="accent2"/>
            </a:solidFill>
          </a:ln>
        </p:spPr>
      </p:pic>
      <p:sp>
        <p:nvSpPr>
          <p:cNvPr id="32" name="TextBox 31">
            <a:extLst>
              <a:ext uri="{FF2B5EF4-FFF2-40B4-BE49-F238E27FC236}">
                <a16:creationId xmlns:a16="http://schemas.microsoft.com/office/drawing/2014/main" id="{73715767-44BA-4835-A889-850ADB2490EB}"/>
              </a:ext>
            </a:extLst>
          </p:cNvPr>
          <p:cNvSpPr txBox="1"/>
          <p:nvPr/>
        </p:nvSpPr>
        <p:spPr>
          <a:xfrm>
            <a:off x="6382879" y="5296087"/>
            <a:ext cx="5376984" cy="738664"/>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a:solidFill>
                  <a:schemeClr val="accent2"/>
                </a:solidFill>
              </a:rPr>
              <a:t>Task:</a:t>
            </a:r>
            <a:endParaRPr lang="en-US" sz="1400"/>
          </a:p>
          <a:p>
            <a:r>
              <a:rPr lang="en-US" sz="1400">
                <a:solidFill>
                  <a:schemeClr val="tx1"/>
                </a:solidFill>
              </a:rPr>
              <a:t>Think of other properties based on ALLIEGANCE, SPECIES or other information to enrich the database and send in your solution in!</a:t>
            </a:r>
          </a:p>
        </p:txBody>
      </p:sp>
      <p:pic>
        <p:nvPicPr>
          <p:cNvPr id="3" name="Picture 2" descr="‎Miro: online whiteboard on the App Store">
            <a:extLst>
              <a:ext uri="{FF2B5EF4-FFF2-40B4-BE49-F238E27FC236}">
                <a16:creationId xmlns:a16="http://schemas.microsoft.com/office/drawing/2014/main" id="{4DD91C2E-E1EB-75B7-4A4C-4720F8D964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36842" y="1033821"/>
            <a:ext cx="698989" cy="36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E3C27-8729-3601-DB08-CD8D8B5D4D44}"/>
              </a:ext>
            </a:extLst>
          </p:cNvPr>
          <p:cNvSpPr>
            <a:spLocks noGrp="1"/>
          </p:cNvSpPr>
          <p:nvPr>
            <p:ph type="ctrTitle"/>
          </p:nvPr>
        </p:nvSpPr>
        <p:spPr>
          <a:xfrm>
            <a:off x="312755" y="2450574"/>
            <a:ext cx="5455920" cy="1956841"/>
          </a:xfrm>
        </p:spPr>
        <p:txBody>
          <a:bodyPr vert="horz" lIns="91440" tIns="45720" rIns="91440" bIns="45720" rtlCol="0" anchor="b">
            <a:normAutofit/>
          </a:bodyPr>
          <a:lstStyle/>
          <a:p>
            <a:pPr algn="l"/>
            <a:r>
              <a:rPr lang="en-US" sz="3600"/>
              <a:t>Thank you for your attention!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48FD32-09D4-A810-3A6B-81E8F5507121}"/>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endParaRPr lang="en-US" sz="2200"/>
          </a:p>
        </p:txBody>
      </p:sp>
      <p:pic>
        <p:nvPicPr>
          <p:cNvPr id="3" name="Picture 2" descr="Black 3D wave patterns">
            <a:extLst>
              <a:ext uri="{FF2B5EF4-FFF2-40B4-BE49-F238E27FC236}">
                <a16:creationId xmlns:a16="http://schemas.microsoft.com/office/drawing/2014/main" id="{64496FD5-0EE6-D1D1-CC50-778A6E3A4D26}"/>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l="18248" r="27588"/>
          <a:stretch/>
        </p:blipFill>
        <p:spPr>
          <a:xfrm>
            <a:off x="6423326"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235AD3A2-14FE-AEA9-C0E6-4E84AA20784D}"/>
              </a:ext>
            </a:extLst>
          </p:cNvPr>
          <p:cNvSpPr txBox="1"/>
          <p:nvPr/>
        </p:nvSpPr>
        <p:spPr>
          <a:xfrm>
            <a:off x="597187" y="1399341"/>
            <a:ext cx="5498813" cy="523220"/>
          </a:xfrm>
          <a:prstGeom prst="rect">
            <a:avLst/>
          </a:prstGeom>
          <a:noFill/>
        </p:spPr>
        <p:txBody>
          <a:bodyPr wrap="none" rtlCol="0">
            <a:spAutoFit/>
          </a:bodyPr>
          <a:lstStyle/>
          <a:p>
            <a:r>
              <a:rPr lang="en-US" sz="2800"/>
              <a:t>And now it’s time to have a </a:t>
            </a:r>
            <a:r>
              <a:rPr lang="en-US" sz="2800">
                <a:solidFill>
                  <a:schemeClr val="accent1"/>
                </a:solidFill>
              </a:rPr>
              <a:t>BREAK</a:t>
            </a:r>
            <a:r>
              <a:rPr lang="en-US" sz="2800"/>
              <a:t>!</a:t>
            </a:r>
            <a:endParaRPr lang="hu-HU" sz="2800"/>
          </a:p>
        </p:txBody>
      </p:sp>
    </p:spTree>
    <p:extLst>
      <p:ext uri="{BB962C8B-B14F-4D97-AF65-F5344CB8AC3E}">
        <p14:creationId xmlns:p14="http://schemas.microsoft.com/office/powerpoint/2010/main" val="390055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F536D-C70F-EA0D-8FA8-6DE212B457E4}"/>
              </a:ext>
            </a:extLst>
          </p:cNvPr>
          <p:cNvSpPr>
            <a:spLocks noGrp="1"/>
          </p:cNvSpPr>
          <p:nvPr>
            <p:ph type="title"/>
          </p:nvPr>
        </p:nvSpPr>
        <p:spPr>
          <a:xfrm>
            <a:off x="526773" y="24194"/>
            <a:ext cx="11018520" cy="1434415"/>
          </a:xfrm>
        </p:spPr>
        <p:txBody>
          <a:bodyPr anchor="b">
            <a:normAutofit/>
          </a:bodyPr>
          <a:lstStyle/>
          <a:p>
            <a:r>
              <a:rPr lang="hu-HU" sz="5400"/>
              <a:t>CV Review </a:t>
            </a:r>
            <a:br>
              <a:rPr lang="en-US" sz="5400"/>
            </a:br>
            <a:r>
              <a:rPr lang="hu-HU" sz="4000"/>
              <a:t>Technical</a:t>
            </a:r>
            <a:r>
              <a:rPr lang="en-US" sz="4000"/>
              <a:t>, Programming and Analytical</a:t>
            </a:r>
            <a:r>
              <a:rPr lang="hu-HU" sz="4000"/>
              <a:t> Skills</a:t>
            </a:r>
            <a:endParaRPr lang="hu-HU" sz="540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E241CB7F-6C63-60B5-2504-C66CC7BA5C67}"/>
              </a:ext>
            </a:extLst>
          </p:cNvPr>
          <p:cNvGraphicFramePr>
            <a:graphicFrameLocks noGrp="1"/>
          </p:cNvGraphicFramePr>
          <p:nvPr>
            <p:ph idx="1"/>
            <p:extLst>
              <p:ext uri="{D42A27DB-BD31-4B8C-83A1-F6EECF244321}">
                <p14:modId xmlns:p14="http://schemas.microsoft.com/office/powerpoint/2010/main" val="425967898"/>
              </p:ext>
            </p:extLst>
          </p:nvPr>
        </p:nvGraphicFramePr>
        <p:xfrm>
          <a:off x="549633" y="1681544"/>
          <a:ext cx="10972800" cy="4092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CBB4736F-5EC4-BC60-4097-EE7C55EC3FA6}"/>
              </a:ext>
            </a:extLst>
          </p:cNvPr>
          <p:cNvSpPr/>
          <p:nvPr/>
        </p:nvSpPr>
        <p:spPr>
          <a:xfrm>
            <a:off x="526773" y="1571625"/>
            <a:ext cx="11160402" cy="2584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345785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536D-C70F-EA0D-8FA8-6DE212B457E4}"/>
              </a:ext>
            </a:extLst>
          </p:cNvPr>
          <p:cNvSpPr>
            <a:spLocks noGrp="1"/>
          </p:cNvSpPr>
          <p:nvPr>
            <p:ph type="title"/>
          </p:nvPr>
        </p:nvSpPr>
        <p:spPr>
          <a:xfrm>
            <a:off x="553085" y="743155"/>
            <a:ext cx="11307792" cy="799441"/>
          </a:xfrm>
        </p:spPr>
        <p:txBody>
          <a:bodyPr vert="horz" lIns="91440" tIns="45720" rIns="91440" bIns="45720" rtlCol="0" anchor="b">
            <a:normAutofit fontScale="90000"/>
          </a:bodyPr>
          <a:lstStyle/>
          <a:p>
            <a:r>
              <a:rPr lang="hu-HU" sz="6000"/>
              <a:t>CV Review </a:t>
            </a:r>
            <a:br>
              <a:rPr lang="en-US" sz="5400"/>
            </a:br>
            <a:r>
              <a:rPr lang="hu-HU"/>
              <a:t>Teach</a:t>
            </a:r>
            <a:r>
              <a:rPr lang="en-US"/>
              <a:t>i</a:t>
            </a:r>
            <a:r>
              <a:rPr lang="hu-HU"/>
              <a:t>ng skills, UI/UX, Behavioral Sciences</a:t>
            </a:r>
            <a:endParaRPr lang="hu-HU" sz="5400"/>
          </a:p>
        </p:txBody>
      </p:sp>
      <p:graphicFrame>
        <p:nvGraphicFramePr>
          <p:cNvPr id="3" name="Content Placeholder 2">
            <a:extLst>
              <a:ext uri="{FF2B5EF4-FFF2-40B4-BE49-F238E27FC236}">
                <a16:creationId xmlns:a16="http://schemas.microsoft.com/office/drawing/2014/main" id="{7C1D8B13-24E9-44E7-BB5C-B1CC658DDDA3}"/>
              </a:ext>
            </a:extLst>
          </p:cNvPr>
          <p:cNvGraphicFramePr>
            <a:graphicFrameLocks noGrp="1"/>
          </p:cNvGraphicFramePr>
          <p:nvPr>
            <p:ph idx="1"/>
            <p:extLst>
              <p:ext uri="{D42A27DB-BD31-4B8C-83A1-F6EECF244321}">
                <p14:modId xmlns:p14="http://schemas.microsoft.com/office/powerpoint/2010/main" val="1807375182"/>
              </p:ext>
            </p:extLst>
          </p:nvPr>
        </p:nvGraphicFramePr>
        <p:xfrm>
          <a:off x="183557" y="1684370"/>
          <a:ext cx="11927578" cy="4809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355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5DA56-6AA3-DEA1-C0EF-C190F5E6C1EF}"/>
              </a:ext>
            </a:extLst>
          </p:cNvPr>
          <p:cNvSpPr>
            <a:spLocks noGrp="1"/>
          </p:cNvSpPr>
          <p:nvPr>
            <p:ph type="title"/>
          </p:nvPr>
        </p:nvSpPr>
        <p:spPr>
          <a:xfrm>
            <a:off x="640080" y="325369"/>
            <a:ext cx="4368602" cy="1956841"/>
          </a:xfrm>
        </p:spPr>
        <p:txBody>
          <a:bodyPr anchor="b">
            <a:normAutofit/>
          </a:bodyPr>
          <a:lstStyle/>
          <a:p>
            <a:r>
              <a:rPr lang="en-US" sz="4200"/>
              <a:t>Graph Database Concepts </a:t>
            </a:r>
            <a:br>
              <a:rPr lang="en-US" sz="4200"/>
            </a:br>
            <a:r>
              <a:rPr lang="en-US" sz="4200"/>
              <a:t>A Learning Design</a:t>
            </a:r>
            <a:endParaRPr lang="hu-HU"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F5415C-82D1-85D1-560C-1B3EADEBE467}"/>
              </a:ext>
            </a:extLst>
          </p:cNvPr>
          <p:cNvSpPr>
            <a:spLocks noGrp="1"/>
          </p:cNvSpPr>
          <p:nvPr>
            <p:ph idx="1"/>
          </p:nvPr>
        </p:nvSpPr>
        <p:spPr>
          <a:xfrm>
            <a:off x="640080" y="2872899"/>
            <a:ext cx="4243589" cy="3320668"/>
          </a:xfrm>
        </p:spPr>
        <p:txBody>
          <a:bodyPr>
            <a:normAutofit/>
          </a:bodyPr>
          <a:lstStyle/>
          <a:p>
            <a:endParaRPr lang="en-US" sz="2200"/>
          </a:p>
          <a:p>
            <a:pPr marL="0" indent="0">
              <a:buNone/>
            </a:pPr>
            <a:r>
              <a:rPr lang="en-US" sz="2200"/>
              <a:t>Graph Database Basics  </a:t>
            </a:r>
          </a:p>
          <a:p>
            <a:pPr marL="0" indent="0">
              <a:buNone/>
            </a:pPr>
            <a:r>
              <a:rPr lang="en-US" sz="2200"/>
              <a:t>The graph structure</a:t>
            </a:r>
            <a:endParaRPr lang="hu-HU" sz="2200"/>
          </a:p>
        </p:txBody>
      </p:sp>
      <p:pic>
        <p:nvPicPr>
          <p:cNvPr id="4" name="Picture 3" descr="Black 3D wave patterns">
            <a:extLst>
              <a:ext uri="{FF2B5EF4-FFF2-40B4-BE49-F238E27FC236}">
                <a16:creationId xmlns:a16="http://schemas.microsoft.com/office/drawing/2014/main" id="{CE5D0D4A-7D62-677D-DC63-1FCF417A86D2}"/>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l="18248" r="275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4739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created with lines and dots">
            <a:extLst>
              <a:ext uri="{FF2B5EF4-FFF2-40B4-BE49-F238E27FC236}">
                <a16:creationId xmlns:a16="http://schemas.microsoft.com/office/drawing/2014/main" id="{7DF5858F-F11E-D2CC-CB95-0BBE35F9A942}"/>
              </a:ext>
            </a:extLst>
          </p:cNvPr>
          <p:cNvPicPr>
            <a:picLocks noChangeAspect="1"/>
          </p:cNvPicPr>
          <p:nvPr/>
        </p:nvPicPr>
        <p:blipFill>
          <a:blip r:embed="rId2">
            <a:extLst>
              <a:ext uri="{28A0092B-C50C-407E-A947-70E740481C1C}">
                <a14:useLocalDpi xmlns:a14="http://schemas.microsoft.com/office/drawing/2010/main" val="0"/>
              </a:ext>
            </a:extLst>
          </a:blip>
          <a:srcRect l="20688"/>
          <a:stretch/>
        </p:blipFill>
        <p:spPr>
          <a:xfrm>
            <a:off x="2519309" y="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4A2C49-49A3-690C-4FF8-A006640A746C}"/>
              </a:ext>
            </a:extLst>
          </p:cNvPr>
          <p:cNvSpPr>
            <a:spLocks noGrp="1"/>
          </p:cNvSpPr>
          <p:nvPr>
            <p:ph type="title"/>
          </p:nvPr>
        </p:nvSpPr>
        <p:spPr>
          <a:xfrm>
            <a:off x="838200" y="365125"/>
            <a:ext cx="3822189" cy="1899912"/>
          </a:xfrm>
        </p:spPr>
        <p:txBody>
          <a:bodyPr>
            <a:normAutofit/>
          </a:bodyPr>
          <a:lstStyle/>
          <a:p>
            <a:r>
              <a:rPr lang="en-US" sz="4000"/>
              <a:t>Introduction	</a:t>
            </a:r>
            <a:endParaRPr lang="hu-HU" sz="4000"/>
          </a:p>
        </p:txBody>
      </p:sp>
      <p:sp>
        <p:nvSpPr>
          <p:cNvPr id="3" name="Content Placeholder 2">
            <a:extLst>
              <a:ext uri="{FF2B5EF4-FFF2-40B4-BE49-F238E27FC236}">
                <a16:creationId xmlns:a16="http://schemas.microsoft.com/office/drawing/2014/main" id="{121FD493-A45C-B054-C500-D4C60C53B6F5}"/>
              </a:ext>
            </a:extLst>
          </p:cNvPr>
          <p:cNvSpPr>
            <a:spLocks noGrp="1"/>
          </p:cNvSpPr>
          <p:nvPr>
            <p:ph idx="1"/>
          </p:nvPr>
        </p:nvSpPr>
        <p:spPr>
          <a:xfrm>
            <a:off x="314326" y="1752600"/>
            <a:ext cx="4829174" cy="4740275"/>
          </a:xfrm>
        </p:spPr>
        <p:txBody>
          <a:bodyPr>
            <a:normAutofit/>
          </a:bodyPr>
          <a:lstStyle/>
          <a:p>
            <a:r>
              <a:rPr lang="en-US" sz="2000"/>
              <a:t>The following learning design is intended to represent a course in Data Science, and assumes the audience has already participated in the preceeding sessions.</a:t>
            </a:r>
          </a:p>
          <a:p>
            <a:r>
              <a:rPr lang="en-US" sz="2000"/>
              <a:t>With this assumption, intermediate level statistical, R- and Python programming skills are needed for this course.</a:t>
            </a:r>
          </a:p>
          <a:p>
            <a:r>
              <a:rPr lang="en-US" sz="2000"/>
              <a:t>The goal of this course to introduce the audience with applied, hands-on experience on graph databases.</a:t>
            </a:r>
          </a:p>
          <a:p>
            <a:r>
              <a:rPr lang="en-US" sz="2000"/>
              <a:t>At least, introductory level of understanding of graph theory or graphs is assumed.</a:t>
            </a:r>
            <a:endParaRPr lang="hu-HU" sz="2000"/>
          </a:p>
        </p:txBody>
      </p:sp>
    </p:spTree>
    <p:extLst>
      <p:ext uri="{BB962C8B-B14F-4D97-AF65-F5344CB8AC3E}">
        <p14:creationId xmlns:p14="http://schemas.microsoft.com/office/powerpoint/2010/main" val="581206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4A2C49-49A3-690C-4FF8-A006640A746C}"/>
              </a:ext>
            </a:extLst>
          </p:cNvPr>
          <p:cNvSpPr>
            <a:spLocks noGrp="1"/>
          </p:cNvSpPr>
          <p:nvPr>
            <p:ph type="title"/>
          </p:nvPr>
        </p:nvSpPr>
        <p:spPr>
          <a:xfrm>
            <a:off x="96327" y="-161759"/>
            <a:ext cx="9987952" cy="1412589"/>
          </a:xfrm>
        </p:spPr>
        <p:txBody>
          <a:bodyPr>
            <a:normAutofit/>
          </a:bodyPr>
          <a:lstStyle/>
          <a:p>
            <a:r>
              <a:rPr lang="en-US" sz="4000"/>
              <a:t>Network Science Learning Design Overview	</a:t>
            </a:r>
            <a:endParaRPr lang="hu-HU" sz="4000"/>
          </a:p>
        </p:txBody>
      </p:sp>
      <p:sp>
        <p:nvSpPr>
          <p:cNvPr id="12" name="TextBox 11">
            <a:extLst>
              <a:ext uri="{FF2B5EF4-FFF2-40B4-BE49-F238E27FC236}">
                <a16:creationId xmlns:a16="http://schemas.microsoft.com/office/drawing/2014/main" id="{F917C186-8847-2DA2-0E6C-499940C93FC1}"/>
              </a:ext>
            </a:extLst>
          </p:cNvPr>
          <p:cNvSpPr txBox="1"/>
          <p:nvPr/>
        </p:nvSpPr>
        <p:spPr>
          <a:xfrm>
            <a:off x="182386" y="759125"/>
            <a:ext cx="3137013" cy="369332"/>
          </a:xfrm>
          <a:prstGeom prst="rect">
            <a:avLst/>
          </a:prstGeom>
          <a:noFill/>
        </p:spPr>
        <p:txBody>
          <a:bodyPr wrap="none" rtlCol="0">
            <a:spAutoFit/>
          </a:bodyPr>
          <a:lstStyle/>
          <a:p>
            <a:r>
              <a:rPr lang="en-US"/>
              <a:t>Part of a Data Science Course</a:t>
            </a:r>
            <a:endParaRPr lang="hu-HU"/>
          </a:p>
        </p:txBody>
      </p:sp>
      <p:graphicFrame>
        <p:nvGraphicFramePr>
          <p:cNvPr id="14" name="Diagram 13">
            <a:extLst>
              <a:ext uri="{FF2B5EF4-FFF2-40B4-BE49-F238E27FC236}">
                <a16:creationId xmlns:a16="http://schemas.microsoft.com/office/drawing/2014/main" id="{F9E6EF31-F612-A732-CB6F-994873D6ACEA}"/>
              </a:ext>
            </a:extLst>
          </p:cNvPr>
          <p:cNvGraphicFramePr/>
          <p:nvPr>
            <p:extLst>
              <p:ext uri="{D42A27DB-BD31-4B8C-83A1-F6EECF244321}">
                <p14:modId xmlns:p14="http://schemas.microsoft.com/office/powerpoint/2010/main" val="2229534081"/>
              </p:ext>
            </p:extLst>
          </p:nvPr>
        </p:nvGraphicFramePr>
        <p:xfrm>
          <a:off x="312707" y="129396"/>
          <a:ext cx="11652850" cy="5244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6593E20B-8442-A13F-D07F-EBC78EFEBBFE}"/>
              </a:ext>
            </a:extLst>
          </p:cNvPr>
          <p:cNvSpPr txBox="1"/>
          <p:nvPr/>
        </p:nvSpPr>
        <p:spPr>
          <a:xfrm>
            <a:off x="833853" y="4839183"/>
            <a:ext cx="10317259" cy="175432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a:solidFill>
                  <a:schemeClr val="accent2"/>
                </a:solidFill>
              </a:rPr>
              <a:t>Assessments and Interactions</a:t>
            </a:r>
          </a:p>
          <a:p>
            <a:r>
              <a:rPr lang="en-US"/>
              <a:t> Interactive online canvas (e.g. O’Reilly) with forum, chat, resources, polls and tasks.</a:t>
            </a:r>
          </a:p>
          <a:p>
            <a:pPr marL="285750" indent="-285750">
              <a:buFont typeface="Arial" panose="020B0604020202020204" pitchFamily="34" charset="0"/>
              <a:buChar char="•"/>
            </a:pPr>
            <a:r>
              <a:rPr lang="en-US"/>
              <a:t>Tasks: online, real-time and home work</a:t>
            </a:r>
          </a:p>
          <a:p>
            <a:pPr marL="285750" indent="-285750">
              <a:buFont typeface="Arial" panose="020B0604020202020204" pitchFamily="34" charset="0"/>
              <a:buChar char="•"/>
            </a:pPr>
            <a:r>
              <a:rPr lang="en-US"/>
              <a:t>Activities: online, real-time</a:t>
            </a:r>
          </a:p>
          <a:p>
            <a:pPr marL="285750" indent="-285750">
              <a:buFont typeface="Arial" panose="020B0604020202020204" pitchFamily="34" charset="0"/>
              <a:buChar char="•"/>
            </a:pPr>
            <a:r>
              <a:rPr lang="en-US"/>
              <a:t>Code challenges: R, Python, Javascript resources with solutions</a:t>
            </a:r>
          </a:p>
          <a:p>
            <a:endParaRPr lang="hu-HU"/>
          </a:p>
        </p:txBody>
      </p:sp>
      <p:grpSp>
        <p:nvGrpSpPr>
          <p:cNvPr id="35" name="Group 34">
            <a:extLst>
              <a:ext uri="{FF2B5EF4-FFF2-40B4-BE49-F238E27FC236}">
                <a16:creationId xmlns:a16="http://schemas.microsoft.com/office/drawing/2014/main" id="{C517FAD0-C869-8316-1523-673892F0CCBC}"/>
              </a:ext>
            </a:extLst>
          </p:cNvPr>
          <p:cNvGrpSpPr/>
          <p:nvPr/>
        </p:nvGrpSpPr>
        <p:grpSpPr>
          <a:xfrm>
            <a:off x="6288657" y="943791"/>
            <a:ext cx="2612700" cy="3733633"/>
            <a:chOff x="6288657" y="943791"/>
            <a:chExt cx="2877582" cy="3733633"/>
          </a:xfrm>
        </p:grpSpPr>
        <p:sp>
          <p:nvSpPr>
            <p:cNvPr id="19" name="TextBox 18">
              <a:extLst>
                <a:ext uri="{FF2B5EF4-FFF2-40B4-BE49-F238E27FC236}">
                  <a16:creationId xmlns:a16="http://schemas.microsoft.com/office/drawing/2014/main" id="{FB1D11AD-4E7F-597E-8219-AE2C51E30B26}"/>
                </a:ext>
              </a:extLst>
            </p:cNvPr>
            <p:cNvSpPr txBox="1"/>
            <p:nvPr/>
          </p:nvSpPr>
          <p:spPr>
            <a:xfrm>
              <a:off x="6297419" y="4308092"/>
              <a:ext cx="2650726" cy="369332"/>
            </a:xfrm>
            <a:prstGeom prst="rect">
              <a:avLst/>
            </a:prstGeom>
            <a:noFill/>
          </p:spPr>
          <p:txBody>
            <a:bodyPr wrap="none" rtlCol="0">
              <a:spAutoFit/>
            </a:bodyPr>
            <a:lstStyle/>
            <a:p>
              <a:r>
                <a:rPr lang="en-US" b="1">
                  <a:solidFill>
                    <a:schemeClr val="accent2"/>
                  </a:solidFill>
                </a:rPr>
                <a:t>Covered in the Example</a:t>
              </a:r>
              <a:endParaRPr lang="hu-HU" b="1">
                <a:solidFill>
                  <a:schemeClr val="accent2"/>
                </a:solidFill>
              </a:endParaRPr>
            </a:p>
          </p:txBody>
        </p:sp>
        <p:sp>
          <p:nvSpPr>
            <p:cNvPr id="34" name="Rectangle 33">
              <a:extLst>
                <a:ext uri="{FF2B5EF4-FFF2-40B4-BE49-F238E27FC236}">
                  <a16:creationId xmlns:a16="http://schemas.microsoft.com/office/drawing/2014/main" id="{8F6F76A3-F7B0-A2DE-F370-358A66144376}"/>
                </a:ext>
              </a:extLst>
            </p:cNvPr>
            <p:cNvSpPr/>
            <p:nvPr/>
          </p:nvSpPr>
          <p:spPr>
            <a:xfrm>
              <a:off x="6288657" y="943791"/>
              <a:ext cx="2877582" cy="373363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pSp>
      <p:grpSp>
        <p:nvGrpSpPr>
          <p:cNvPr id="40" name="Group 39">
            <a:extLst>
              <a:ext uri="{FF2B5EF4-FFF2-40B4-BE49-F238E27FC236}">
                <a16:creationId xmlns:a16="http://schemas.microsoft.com/office/drawing/2014/main" id="{6DD2D9A8-0DAB-7D0D-0441-405AC3DE1119}"/>
              </a:ext>
            </a:extLst>
          </p:cNvPr>
          <p:cNvGrpSpPr/>
          <p:nvPr/>
        </p:nvGrpSpPr>
        <p:grpSpPr>
          <a:xfrm>
            <a:off x="216890" y="983585"/>
            <a:ext cx="11926031" cy="3733632"/>
            <a:chOff x="216890" y="983585"/>
            <a:chExt cx="11926031" cy="3733632"/>
          </a:xfrm>
        </p:grpSpPr>
        <p:sp>
          <p:nvSpPr>
            <p:cNvPr id="36" name="Rectangle 35">
              <a:extLst>
                <a:ext uri="{FF2B5EF4-FFF2-40B4-BE49-F238E27FC236}">
                  <a16:creationId xmlns:a16="http://schemas.microsoft.com/office/drawing/2014/main" id="{55C421B6-5063-1004-2728-29F09FA75FC9}"/>
                </a:ext>
              </a:extLst>
            </p:cNvPr>
            <p:cNvSpPr/>
            <p:nvPr/>
          </p:nvSpPr>
          <p:spPr>
            <a:xfrm>
              <a:off x="216890" y="1061049"/>
              <a:ext cx="5985501" cy="3372928"/>
            </a:xfrm>
            <a:prstGeom prst="rect">
              <a:avLst/>
            </a:prstGeom>
            <a:solidFill>
              <a:schemeClr val="bg1">
                <a:alpha val="6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Rectangle 36">
              <a:extLst>
                <a:ext uri="{FF2B5EF4-FFF2-40B4-BE49-F238E27FC236}">
                  <a16:creationId xmlns:a16="http://schemas.microsoft.com/office/drawing/2014/main" id="{1B07F7B2-124F-9146-3CC2-0E7177C25756}"/>
                </a:ext>
              </a:extLst>
            </p:cNvPr>
            <p:cNvSpPr/>
            <p:nvPr/>
          </p:nvSpPr>
          <p:spPr>
            <a:xfrm>
              <a:off x="8927600" y="983585"/>
              <a:ext cx="3215321" cy="3733632"/>
            </a:xfrm>
            <a:prstGeom prst="rect">
              <a:avLst/>
            </a:prstGeom>
            <a:solidFill>
              <a:schemeClr val="bg1">
                <a:alpha val="6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grpSp>
    </p:spTree>
    <p:extLst>
      <p:ext uri="{BB962C8B-B14F-4D97-AF65-F5344CB8AC3E}">
        <p14:creationId xmlns:p14="http://schemas.microsoft.com/office/powerpoint/2010/main" val="59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Black 3D wave patterns">
            <a:extLst>
              <a:ext uri="{FF2B5EF4-FFF2-40B4-BE49-F238E27FC236}">
                <a16:creationId xmlns:a16="http://schemas.microsoft.com/office/drawing/2014/main" id="{0F4F3039-EAB8-C08B-1C5A-305F1BCD5A1B}"/>
              </a:ext>
            </a:extLst>
          </p:cNvPr>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0" y="-6694"/>
            <a:ext cx="12210967" cy="6864693"/>
          </a:xfrm>
          <a:prstGeom prst="rect">
            <a:avLst/>
          </a:prstGeom>
        </p:spPr>
      </p:pic>
      <p:sp>
        <p:nvSpPr>
          <p:cNvPr id="8" name="Rectangle 7">
            <a:extLst>
              <a:ext uri="{FF2B5EF4-FFF2-40B4-BE49-F238E27FC236}">
                <a16:creationId xmlns:a16="http://schemas.microsoft.com/office/drawing/2014/main" id="{286C61D4-C002-7E01-6FA6-DD3DC7C5B7A7}"/>
              </a:ext>
            </a:extLst>
          </p:cNvPr>
          <p:cNvSpPr/>
          <p:nvPr/>
        </p:nvSpPr>
        <p:spPr>
          <a:xfrm>
            <a:off x="7943086" y="598932"/>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sp>
        <p:nvSpPr>
          <p:cNvPr id="10" name="Rectangle: Top Corners Rounded 9">
            <a:extLst>
              <a:ext uri="{FF2B5EF4-FFF2-40B4-BE49-F238E27FC236}">
                <a16:creationId xmlns:a16="http://schemas.microsoft.com/office/drawing/2014/main" id="{C68FFD62-C50C-3CA8-301D-5BBA839FC05B}"/>
              </a:ext>
            </a:extLst>
          </p:cNvPr>
          <p:cNvSpPr/>
          <p:nvPr/>
        </p:nvSpPr>
        <p:spPr>
          <a:xfrm>
            <a:off x="2487168" y="6336792"/>
            <a:ext cx="18562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grpSp>
        <p:nvGrpSpPr>
          <p:cNvPr id="4" name="Group 3">
            <a:extLst>
              <a:ext uri="{FF2B5EF4-FFF2-40B4-BE49-F238E27FC236}">
                <a16:creationId xmlns:a16="http://schemas.microsoft.com/office/drawing/2014/main" id="{8AC6BFEF-CFAE-95D5-76C5-A0E4D85504F1}"/>
              </a:ext>
            </a:extLst>
          </p:cNvPr>
          <p:cNvGrpSpPr/>
          <p:nvPr/>
        </p:nvGrpSpPr>
        <p:grpSpPr>
          <a:xfrm>
            <a:off x="557783" y="726702"/>
            <a:ext cx="5823921" cy="4705909"/>
            <a:chOff x="557783" y="726703"/>
            <a:chExt cx="5934456" cy="3950208"/>
          </a:xfrm>
        </p:grpSpPr>
        <p:sp>
          <p:nvSpPr>
            <p:cNvPr id="7" name="Rectangle 6">
              <a:extLst>
                <a:ext uri="{FF2B5EF4-FFF2-40B4-BE49-F238E27FC236}">
                  <a16:creationId xmlns:a16="http://schemas.microsoft.com/office/drawing/2014/main" id="{95E7F7C4-3B5A-9A21-61DF-CE62199A60F0}"/>
                </a:ext>
              </a:extLst>
            </p:cNvPr>
            <p:cNvSpPr/>
            <p:nvPr/>
          </p:nvSpPr>
          <p:spPr>
            <a:xfrm>
              <a:off x="557783" y="726703"/>
              <a:ext cx="5934456" cy="3950208"/>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a:t>Agenda</a:t>
              </a:r>
              <a:br>
                <a:rPr lang="en-US"/>
              </a:br>
              <a:br>
                <a:rPr lang="en-US"/>
              </a:br>
              <a:r>
                <a:rPr lang="en-US"/>
                <a:t>Graph Basics – Graph Data Structures</a:t>
              </a:r>
            </a:p>
            <a:p>
              <a:pPr algn="ctr"/>
              <a:r>
                <a:rPr lang="en-US" i="1">
                  <a:ln>
                    <a:solidFill>
                      <a:schemeClr val="accent2"/>
                    </a:solidFill>
                  </a:ln>
                </a:rPr>
                <a:t>Task: Install Neo4J</a:t>
              </a:r>
            </a:p>
            <a:p>
              <a:pPr algn="ctr"/>
              <a:r>
                <a:rPr lang="en-US"/>
                <a:t>Introduction to Neo4J</a:t>
              </a:r>
            </a:p>
            <a:p>
              <a:pPr algn="ctr"/>
              <a:r>
                <a:rPr lang="en-US"/>
                <a:t>Node Properties</a:t>
              </a:r>
            </a:p>
            <a:p>
              <a:pPr algn="ctr"/>
              <a:r>
                <a:rPr lang="en-US"/>
                <a:t>Edge Types</a:t>
              </a:r>
            </a:p>
            <a:p>
              <a:pPr algn="ctr"/>
              <a:r>
                <a:rPr lang="en-US"/>
                <a:t>TNG sample dataset </a:t>
              </a:r>
            </a:p>
            <a:p>
              <a:pPr algn="ctr"/>
              <a:r>
                <a:rPr lang="en-US" i="1">
                  <a:ln>
                    <a:solidFill>
                      <a:schemeClr val="accent2"/>
                    </a:solidFill>
                  </a:ln>
                </a:rPr>
                <a:t>Task: Enriching a graph database with propeties</a:t>
              </a:r>
            </a:p>
            <a:p>
              <a:pPr algn="ctr"/>
              <a:endParaRPr lang="en-US" b="1">
                <a:solidFill>
                  <a:schemeClr val="accent1"/>
                </a:solidFill>
              </a:endParaRPr>
            </a:p>
            <a:p>
              <a:pPr algn="ctr"/>
              <a:r>
                <a:rPr lang="en-US" b="1">
                  <a:solidFill>
                    <a:schemeClr val="accent1"/>
                  </a:solidFill>
                </a:rPr>
                <a:t>-BREAK-</a:t>
              </a:r>
              <a:endParaRPr lang="en-US"/>
            </a:p>
            <a:p>
              <a:pPr algn="ctr"/>
              <a:r>
                <a:rPr lang="en-US"/>
                <a:t>Graph Algorithms</a:t>
              </a:r>
            </a:p>
            <a:p>
              <a:pPr algn="ctr"/>
              <a:r>
                <a:rPr lang="en-US"/>
                <a:t>Communities and Centrality</a:t>
              </a:r>
            </a:p>
          </p:txBody>
        </p:sp>
        <p:pic>
          <p:nvPicPr>
            <p:cNvPr id="12" name="Graphic 11" descr="Presentation with org chart with solid fill">
              <a:extLst>
                <a:ext uri="{FF2B5EF4-FFF2-40B4-BE49-F238E27FC236}">
                  <a16:creationId xmlns:a16="http://schemas.microsoft.com/office/drawing/2014/main" id="{78CF7BC3-2615-B9AA-5AE7-FA1D146312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514" y="747939"/>
              <a:ext cx="452390" cy="399699"/>
            </a:xfrm>
            <a:prstGeom prst="rect">
              <a:avLst/>
            </a:prstGeom>
          </p:spPr>
        </p:pic>
      </p:grpSp>
      <p:grpSp>
        <p:nvGrpSpPr>
          <p:cNvPr id="25" name="Group 24">
            <a:extLst>
              <a:ext uri="{FF2B5EF4-FFF2-40B4-BE49-F238E27FC236}">
                <a16:creationId xmlns:a16="http://schemas.microsoft.com/office/drawing/2014/main" id="{DFBB48B6-B6C4-A3BF-FF88-FC30A941B9DE}"/>
              </a:ext>
            </a:extLst>
          </p:cNvPr>
          <p:cNvGrpSpPr/>
          <p:nvPr/>
        </p:nvGrpSpPr>
        <p:grpSpPr>
          <a:xfrm>
            <a:off x="1" y="-1"/>
            <a:ext cx="12210966" cy="390526"/>
            <a:chOff x="1" y="-1"/>
            <a:chExt cx="12210966" cy="390526"/>
          </a:xfrm>
        </p:grpSpPr>
        <p:sp>
          <p:nvSpPr>
            <p:cNvPr id="13" name="Rectangle 12">
              <a:extLst>
                <a:ext uri="{FF2B5EF4-FFF2-40B4-BE49-F238E27FC236}">
                  <a16:creationId xmlns:a16="http://schemas.microsoft.com/office/drawing/2014/main" id="{6830FD33-DB04-3D0A-EC9B-FBF795D689BD}"/>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Graphic 14" descr="Single gear with solid fill">
              <a:extLst>
                <a:ext uri="{FF2B5EF4-FFF2-40B4-BE49-F238E27FC236}">
                  <a16:creationId xmlns:a16="http://schemas.microsoft.com/office/drawing/2014/main" id="{D18D607B-EE62-E5C3-CA06-B778C33E7B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0998" y="-1"/>
              <a:ext cx="381001" cy="381001"/>
            </a:xfrm>
            <a:prstGeom prst="rect">
              <a:avLst/>
            </a:prstGeom>
          </p:spPr>
        </p:pic>
        <p:pic>
          <p:nvPicPr>
            <p:cNvPr id="19" name="Graphic 18" descr="Circle with left arrow with solid fill">
              <a:extLst>
                <a:ext uri="{FF2B5EF4-FFF2-40B4-BE49-F238E27FC236}">
                  <a16:creationId xmlns:a16="http://schemas.microsoft.com/office/drawing/2014/main" id="{BCF82A93-4809-B17F-1185-DFCE9C6E18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39" y="9524"/>
              <a:ext cx="381001" cy="381001"/>
            </a:xfrm>
            <a:prstGeom prst="rect">
              <a:avLst/>
            </a:prstGeom>
          </p:spPr>
        </p:pic>
        <p:pic>
          <p:nvPicPr>
            <p:cNvPr id="20" name="Graphic 19" descr="Circle with left arrow with solid fill">
              <a:extLst>
                <a:ext uri="{FF2B5EF4-FFF2-40B4-BE49-F238E27FC236}">
                  <a16:creationId xmlns:a16="http://schemas.microsoft.com/office/drawing/2014/main" id="{0972B0D1-ADBF-0A30-72F1-8D4BC700B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67283" y="9524"/>
              <a:ext cx="381001" cy="381001"/>
            </a:xfrm>
            <a:prstGeom prst="rect">
              <a:avLst/>
            </a:prstGeom>
          </p:spPr>
        </p:pic>
      </p:grpSp>
      <p:pic>
        <p:nvPicPr>
          <p:cNvPr id="26" name="Picture 2">
            <a:extLst>
              <a:ext uri="{FF2B5EF4-FFF2-40B4-BE49-F238E27FC236}">
                <a16:creationId xmlns:a16="http://schemas.microsoft.com/office/drawing/2014/main" id="{6913F634-9E41-CE9B-FCD7-D908437E75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1047369"/>
            <a:ext cx="371475" cy="376177"/>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3FC0F268-8873-40B9-C900-24537030D292}"/>
              </a:ext>
            </a:extLst>
          </p:cNvPr>
          <p:cNvGrpSpPr/>
          <p:nvPr/>
        </p:nvGrpSpPr>
        <p:grpSpPr>
          <a:xfrm>
            <a:off x="7784967" y="2052444"/>
            <a:ext cx="3867912" cy="2875790"/>
            <a:chOff x="6958023" y="2184952"/>
            <a:chExt cx="3867912" cy="2875790"/>
          </a:xfrm>
        </p:grpSpPr>
        <p:sp>
          <p:nvSpPr>
            <p:cNvPr id="27" name="Rectangle 26">
              <a:extLst>
                <a:ext uri="{FF2B5EF4-FFF2-40B4-BE49-F238E27FC236}">
                  <a16:creationId xmlns:a16="http://schemas.microsoft.com/office/drawing/2014/main" id="{1DD124E7-1A53-AC30-99C9-BE9E081891C9}"/>
                </a:ext>
              </a:extLst>
            </p:cNvPr>
            <p:cNvSpPr/>
            <p:nvPr/>
          </p:nvSpPr>
          <p:spPr>
            <a:xfrm>
              <a:off x="6958023" y="2184952"/>
              <a:ext cx="3867912" cy="287579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a:t>Poll</a:t>
              </a:r>
              <a:br>
                <a:rPr lang="en-US"/>
              </a:br>
              <a:r>
                <a:rPr lang="en-US"/>
                <a:t>How experiences you are with graph analytics?</a:t>
              </a:r>
              <a:br>
                <a:rPr lang="en-US"/>
              </a:br>
              <a:br>
                <a:rPr lang="en-US"/>
              </a:br>
              <a:br>
                <a:rPr lang="en-US"/>
              </a:br>
              <a:endParaRPr lang="hu-HU"/>
            </a:p>
          </p:txBody>
        </p:sp>
        <p:sp>
          <p:nvSpPr>
            <p:cNvPr id="28" name="Rectangle 27">
              <a:extLst>
                <a:ext uri="{FF2B5EF4-FFF2-40B4-BE49-F238E27FC236}">
                  <a16:creationId xmlns:a16="http://schemas.microsoft.com/office/drawing/2014/main" id="{070B4934-2494-6209-506A-38700DDCFB1F}"/>
                </a:ext>
              </a:extLst>
            </p:cNvPr>
            <p:cNvSpPr/>
            <p:nvPr/>
          </p:nvSpPr>
          <p:spPr>
            <a:xfrm>
              <a:off x="8448674" y="4344664"/>
              <a:ext cx="1553623" cy="198222"/>
            </a:xfrm>
            <a:prstGeom prst="rect">
              <a:avLst/>
            </a:prstGeom>
            <a:solidFill>
              <a:schemeClr val="accent2"/>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31%</a:t>
              </a:r>
              <a:endParaRPr lang="hu-HU" sz="1100" b="1">
                <a:solidFill>
                  <a:schemeClr val="tx1"/>
                </a:solidFill>
              </a:endParaRPr>
            </a:p>
          </p:txBody>
        </p:sp>
        <p:sp>
          <p:nvSpPr>
            <p:cNvPr id="29" name="Rectangle 28">
              <a:extLst>
                <a:ext uri="{FF2B5EF4-FFF2-40B4-BE49-F238E27FC236}">
                  <a16:creationId xmlns:a16="http://schemas.microsoft.com/office/drawing/2014/main" id="{44C2CBA3-7819-9599-3A14-DCD4CAA1A1AC}"/>
                </a:ext>
              </a:extLst>
            </p:cNvPr>
            <p:cNvSpPr/>
            <p:nvPr/>
          </p:nvSpPr>
          <p:spPr>
            <a:xfrm>
              <a:off x="8448675" y="4148344"/>
              <a:ext cx="647849" cy="198223"/>
            </a:xfrm>
            <a:prstGeom prst="rect">
              <a:avLst/>
            </a:prstGeom>
            <a:solidFill>
              <a:schemeClr val="accent2">
                <a:alpha val="7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17%</a:t>
              </a:r>
              <a:endParaRPr lang="hu-HU" sz="1050" b="1">
                <a:solidFill>
                  <a:schemeClr val="tx1"/>
                </a:solidFill>
              </a:endParaRPr>
            </a:p>
          </p:txBody>
        </p:sp>
        <p:sp>
          <p:nvSpPr>
            <p:cNvPr id="30" name="Rectangle 29">
              <a:extLst>
                <a:ext uri="{FF2B5EF4-FFF2-40B4-BE49-F238E27FC236}">
                  <a16:creationId xmlns:a16="http://schemas.microsoft.com/office/drawing/2014/main" id="{A9D99E22-96FD-BB05-B6A7-CBC0E9A928A5}"/>
                </a:ext>
              </a:extLst>
            </p:cNvPr>
            <p:cNvSpPr/>
            <p:nvPr/>
          </p:nvSpPr>
          <p:spPr>
            <a:xfrm>
              <a:off x="8448675" y="3976895"/>
              <a:ext cx="2209231" cy="170688"/>
            </a:xfrm>
            <a:prstGeom prst="rect">
              <a:avLst/>
            </a:prstGeom>
            <a:solidFill>
              <a:schemeClr val="accent2">
                <a:alpha val="5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52%</a:t>
              </a:r>
              <a:endParaRPr lang="hu-HU" sz="1050" b="1">
                <a:solidFill>
                  <a:schemeClr val="tx1"/>
                </a:solidFill>
              </a:endParaRPr>
            </a:p>
          </p:txBody>
        </p:sp>
        <p:sp>
          <p:nvSpPr>
            <p:cNvPr id="31" name="TextBox 30">
              <a:extLst>
                <a:ext uri="{FF2B5EF4-FFF2-40B4-BE49-F238E27FC236}">
                  <a16:creationId xmlns:a16="http://schemas.microsoft.com/office/drawing/2014/main" id="{DF0E6133-AA73-4111-F3A0-F81562AF4611}"/>
                </a:ext>
              </a:extLst>
            </p:cNvPr>
            <p:cNvSpPr txBox="1"/>
            <p:nvPr/>
          </p:nvSpPr>
          <p:spPr>
            <a:xfrm>
              <a:off x="7681102" y="3931434"/>
              <a:ext cx="901488" cy="261610"/>
            </a:xfrm>
            <a:prstGeom prst="rect">
              <a:avLst/>
            </a:prstGeom>
            <a:noFill/>
          </p:spPr>
          <p:txBody>
            <a:bodyPr wrap="square" rtlCol="0">
              <a:spAutoFit/>
            </a:bodyPr>
            <a:lstStyle/>
            <a:p>
              <a:r>
                <a:rPr lang="en-US" sz="1100"/>
                <a:t>Not at all.</a:t>
              </a:r>
              <a:endParaRPr lang="hu-HU" sz="1100"/>
            </a:p>
          </p:txBody>
        </p:sp>
        <p:sp>
          <p:nvSpPr>
            <p:cNvPr id="32" name="TextBox 31">
              <a:extLst>
                <a:ext uri="{FF2B5EF4-FFF2-40B4-BE49-F238E27FC236}">
                  <a16:creationId xmlns:a16="http://schemas.microsoft.com/office/drawing/2014/main" id="{05935AF6-B999-FD26-A480-3B8F3DCBCB93}"/>
                </a:ext>
              </a:extLst>
            </p:cNvPr>
            <p:cNvSpPr txBox="1"/>
            <p:nvPr/>
          </p:nvSpPr>
          <p:spPr>
            <a:xfrm>
              <a:off x="7326606" y="4101118"/>
              <a:ext cx="1232960" cy="261610"/>
            </a:xfrm>
            <a:prstGeom prst="rect">
              <a:avLst/>
            </a:prstGeom>
            <a:noFill/>
          </p:spPr>
          <p:txBody>
            <a:bodyPr wrap="square" rtlCol="0">
              <a:spAutoFit/>
            </a:bodyPr>
            <a:lstStyle/>
            <a:p>
              <a:r>
                <a:rPr lang="en-US" sz="1100"/>
                <a:t>Some exposure.</a:t>
              </a:r>
              <a:endParaRPr lang="hu-HU" sz="1100"/>
            </a:p>
          </p:txBody>
        </p:sp>
        <p:sp>
          <p:nvSpPr>
            <p:cNvPr id="35" name="TextBox 34">
              <a:extLst>
                <a:ext uri="{FF2B5EF4-FFF2-40B4-BE49-F238E27FC236}">
                  <a16:creationId xmlns:a16="http://schemas.microsoft.com/office/drawing/2014/main" id="{3ADDAEE3-9147-7485-1ECE-7CED81D9D953}"/>
                </a:ext>
              </a:extLst>
            </p:cNvPr>
            <p:cNvSpPr txBox="1"/>
            <p:nvPr/>
          </p:nvSpPr>
          <p:spPr>
            <a:xfrm>
              <a:off x="7271212" y="4300103"/>
              <a:ext cx="1232960" cy="261610"/>
            </a:xfrm>
            <a:prstGeom prst="rect">
              <a:avLst/>
            </a:prstGeom>
            <a:noFill/>
          </p:spPr>
          <p:txBody>
            <a:bodyPr wrap="square" rtlCol="0">
              <a:spAutoFit/>
            </a:bodyPr>
            <a:lstStyle/>
            <a:p>
              <a:r>
                <a:rPr lang="en-US" sz="1100"/>
                <a:t>I’m further along.</a:t>
              </a:r>
              <a:endParaRPr lang="hu-HU" sz="1100"/>
            </a:p>
          </p:txBody>
        </p:sp>
      </p:grpSp>
      <p:pic>
        <p:nvPicPr>
          <p:cNvPr id="3" name="Graphic 2" descr="Chemicals with solid fill">
            <a:extLst>
              <a:ext uri="{FF2B5EF4-FFF2-40B4-BE49-F238E27FC236}">
                <a16:creationId xmlns:a16="http://schemas.microsoft.com/office/drawing/2014/main" id="{F9FE2500-7230-B7F8-DDE2-1A2BA7C2FE9F}"/>
              </a:ext>
            </a:extLst>
          </p:cNvPr>
          <p:cNvPicPr>
            <a:picLocks noChangeAspect="1"/>
          </p:cNvPicPr>
          <p:nvPr/>
        </p:nvPicPr>
        <p:blipFill>
          <a:blip r:embed="rId10">
            <a:alphaModFix amt="21000"/>
            <a:extLst>
              <a:ext uri="{96DAC541-7B7A-43D3-8B79-37D633B846F1}">
                <asvg:svgBlip xmlns:asvg="http://schemas.microsoft.com/office/drawing/2016/SVG/main" r:embed="rId11"/>
              </a:ext>
            </a:extLst>
          </a:blip>
          <a:stretch>
            <a:fillRect/>
          </a:stretch>
        </p:blipFill>
        <p:spPr>
          <a:xfrm>
            <a:off x="4566202" y="654502"/>
            <a:ext cx="1960008" cy="1960008"/>
          </a:xfrm>
          <a:prstGeom prst="rect">
            <a:avLst/>
          </a:prstGeom>
        </p:spPr>
      </p:pic>
      <p:pic>
        <p:nvPicPr>
          <p:cNvPr id="1026" name="Picture 2" descr="Python icon - Free download on Iconfinder">
            <a:extLst>
              <a:ext uri="{FF2B5EF4-FFF2-40B4-BE49-F238E27FC236}">
                <a16:creationId xmlns:a16="http://schemas.microsoft.com/office/drawing/2014/main" id="{E1B9A6CE-DBEB-2605-2356-C72244C5FC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13538" y="1029117"/>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ata Analysis for Sport in R - The Video Analyst.com">
            <a:extLst>
              <a:ext uri="{FF2B5EF4-FFF2-40B4-BE49-F238E27FC236}">
                <a16:creationId xmlns:a16="http://schemas.microsoft.com/office/drawing/2014/main" id="{AE0F0BF4-0D90-3AA6-4D92-94851055DB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7864" y="1029116"/>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bleau - Digital Tool Box for Teaching and Scholarship - Brooklyn ...">
            <a:extLst>
              <a:ext uri="{FF2B5EF4-FFF2-40B4-BE49-F238E27FC236}">
                <a16:creationId xmlns:a16="http://schemas.microsoft.com/office/drawing/2014/main" id="{1214FE77-F0A2-E419-830C-A9FF0A99F4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4052" y="959793"/>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n raising hand Icon | Noto Emoji People Expressions Iconset | Google">
            <a:extLst>
              <a:ext uri="{FF2B5EF4-FFF2-40B4-BE49-F238E27FC236}">
                <a16:creationId xmlns:a16="http://schemas.microsoft.com/office/drawing/2014/main" id="{B761EF77-CE4A-C72E-556B-F8B36A0C41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umbs Up And Down Symbol Clipart Best | Images and Photos finder">
            <a:extLst>
              <a:ext uri="{FF2B5EF4-FFF2-40B4-BE49-F238E27FC236}">
                <a16:creationId xmlns:a16="http://schemas.microsoft.com/office/drawing/2014/main" id="{30B4C89E-5DCA-719D-896F-AFB9B8499B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A3F40A6-738F-F5D0-C036-82045867B39B}"/>
              </a:ext>
            </a:extLst>
          </p:cNvPr>
          <p:cNvSpPr/>
          <p:nvPr/>
        </p:nvSpPr>
        <p:spPr>
          <a:xfrm>
            <a:off x="8077200" y="5213582"/>
            <a:ext cx="3762517" cy="139979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b="1"/>
              <a:t>Chatroom</a:t>
            </a:r>
            <a:br>
              <a:rPr lang="en-US"/>
            </a:br>
            <a:br>
              <a:rPr lang="en-US"/>
            </a:br>
            <a:br>
              <a:rPr lang="en-US"/>
            </a:br>
            <a:br>
              <a:rPr lang="en-US"/>
            </a:br>
            <a:endParaRPr lang="hu-HU"/>
          </a:p>
        </p:txBody>
      </p:sp>
      <p:pic>
        <p:nvPicPr>
          <p:cNvPr id="1036" name="Picture 12" descr="UI Element - Principle Repo">
            <a:extLst>
              <a:ext uri="{FF2B5EF4-FFF2-40B4-BE49-F238E27FC236}">
                <a16:creationId xmlns:a16="http://schemas.microsoft.com/office/drawing/2014/main" id="{1A62817B-08CB-0B09-9F1A-42AC579AADE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98038" y="5959801"/>
            <a:ext cx="798399" cy="59879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DD8F61B1-1DEF-6AEB-8B6B-40E1D8CBD517}"/>
              </a:ext>
            </a:extLst>
          </p:cNvPr>
          <p:cNvSpPr/>
          <p:nvPr/>
        </p:nvSpPr>
        <p:spPr>
          <a:xfrm>
            <a:off x="8513537" y="5534025"/>
            <a:ext cx="2644885" cy="7250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A.T.: Hi!</a:t>
            </a:r>
          </a:p>
          <a:p>
            <a:r>
              <a:rPr lang="en-US">
                <a:solidFill>
                  <a:schemeClr val="tx1"/>
                </a:solidFill>
              </a:rPr>
              <a:t>E.G.: Hello from Spain!</a:t>
            </a:r>
            <a:endParaRPr lang="hu-HU">
              <a:solidFill>
                <a:schemeClr val="tx1"/>
              </a:solidFill>
            </a:endParaRPr>
          </a:p>
        </p:txBody>
      </p:sp>
      <p:pic>
        <p:nvPicPr>
          <p:cNvPr id="38" name="Graphic 37" descr="User with solid fill">
            <a:extLst>
              <a:ext uri="{FF2B5EF4-FFF2-40B4-BE49-F238E27FC236}">
                <a16:creationId xmlns:a16="http://schemas.microsoft.com/office/drawing/2014/main" id="{2B9548A6-23EE-1336-CFE9-F8FF559F5D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78561" y="5255629"/>
            <a:ext cx="381001" cy="381001"/>
          </a:xfrm>
          <a:prstGeom prst="rect">
            <a:avLst/>
          </a:prstGeom>
        </p:spPr>
      </p:pic>
      <p:sp>
        <p:nvSpPr>
          <p:cNvPr id="39" name="TextBox 38">
            <a:extLst>
              <a:ext uri="{FF2B5EF4-FFF2-40B4-BE49-F238E27FC236}">
                <a16:creationId xmlns:a16="http://schemas.microsoft.com/office/drawing/2014/main" id="{4A7B95BD-A8BC-AEB6-E1EE-C0BD5B2E0EF2}"/>
              </a:ext>
            </a:extLst>
          </p:cNvPr>
          <p:cNvSpPr txBox="1"/>
          <p:nvPr/>
        </p:nvSpPr>
        <p:spPr>
          <a:xfrm>
            <a:off x="11186945" y="5330553"/>
            <a:ext cx="431528" cy="369332"/>
          </a:xfrm>
          <a:prstGeom prst="rect">
            <a:avLst/>
          </a:prstGeom>
          <a:noFill/>
        </p:spPr>
        <p:txBody>
          <a:bodyPr wrap="none" rtlCol="0">
            <a:spAutoFit/>
          </a:bodyPr>
          <a:lstStyle/>
          <a:p>
            <a:r>
              <a:rPr lang="en-US"/>
              <a:t>23</a:t>
            </a:r>
            <a:endParaRPr lang="hu-HU"/>
          </a:p>
        </p:txBody>
      </p:sp>
      <p:pic>
        <p:nvPicPr>
          <p:cNvPr id="1038" name="Picture 14" descr="Resources &amp; Materials | HONORLOGIC">
            <a:extLst>
              <a:ext uri="{FF2B5EF4-FFF2-40B4-BE49-F238E27FC236}">
                <a16:creationId xmlns:a16="http://schemas.microsoft.com/office/drawing/2014/main" id="{F92FDAF4-BC29-F996-DFBF-211EF05967F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Resources &amp; Materials | HONORLOGIC">
            <a:extLst>
              <a:ext uri="{FF2B5EF4-FFF2-40B4-BE49-F238E27FC236}">
                <a16:creationId xmlns:a16="http://schemas.microsoft.com/office/drawing/2014/main" id="{139A4C70-1DDA-DC48-22EE-EC5DA421E3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92124" y="621292"/>
            <a:ext cx="322851" cy="3228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iro: online whiteboard on the App Store">
            <a:extLst>
              <a:ext uri="{FF2B5EF4-FFF2-40B4-BE49-F238E27FC236}">
                <a16:creationId xmlns:a16="http://schemas.microsoft.com/office/drawing/2014/main" id="{8DAB211A-1954-A4D2-3678-66141BCC2CD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80969" y="1043026"/>
            <a:ext cx="698989" cy="36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72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ardrop 25">
            <a:extLst>
              <a:ext uri="{FF2B5EF4-FFF2-40B4-BE49-F238E27FC236}">
                <a16:creationId xmlns:a16="http://schemas.microsoft.com/office/drawing/2014/main" id="{8B0F63E0-4098-8C4B-062E-9C8A998EE7A9}"/>
              </a:ext>
            </a:extLst>
          </p:cNvPr>
          <p:cNvSpPr/>
          <p:nvPr/>
        </p:nvSpPr>
        <p:spPr>
          <a:xfrm>
            <a:off x="6803000" y="2264006"/>
            <a:ext cx="3268058" cy="2695669"/>
          </a:xfrm>
          <a:prstGeom prst="teardrop">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sp>
        <p:nvSpPr>
          <p:cNvPr id="2" name="Title 1">
            <a:extLst>
              <a:ext uri="{FF2B5EF4-FFF2-40B4-BE49-F238E27FC236}">
                <a16:creationId xmlns:a16="http://schemas.microsoft.com/office/drawing/2014/main" id="{66F29167-0282-13C8-9430-C8085BD22D29}"/>
              </a:ext>
            </a:extLst>
          </p:cNvPr>
          <p:cNvSpPr>
            <a:spLocks noGrp="1"/>
          </p:cNvSpPr>
          <p:nvPr>
            <p:ph type="title"/>
          </p:nvPr>
        </p:nvSpPr>
        <p:spPr>
          <a:xfrm>
            <a:off x="838200" y="384833"/>
            <a:ext cx="10515600" cy="592407"/>
          </a:xfrm>
        </p:spPr>
        <p:txBody>
          <a:bodyPr>
            <a:normAutofit/>
          </a:bodyPr>
          <a:lstStyle/>
          <a:p>
            <a:r>
              <a:rPr lang="en-US" sz="3200"/>
              <a:t>Graphs as Data Structures</a:t>
            </a:r>
            <a:endParaRPr lang="hu-HU" sz="3200"/>
          </a:p>
        </p:txBody>
      </p:sp>
      <p:sp>
        <p:nvSpPr>
          <p:cNvPr id="3" name="Content Placeholder 2">
            <a:extLst>
              <a:ext uri="{FF2B5EF4-FFF2-40B4-BE49-F238E27FC236}">
                <a16:creationId xmlns:a16="http://schemas.microsoft.com/office/drawing/2014/main" id="{506925F8-66D0-3A51-21AC-46269F384978}"/>
              </a:ext>
            </a:extLst>
          </p:cNvPr>
          <p:cNvSpPr>
            <a:spLocks noGrp="1"/>
          </p:cNvSpPr>
          <p:nvPr>
            <p:ph idx="1"/>
          </p:nvPr>
        </p:nvSpPr>
        <p:spPr>
          <a:xfrm>
            <a:off x="512663" y="896922"/>
            <a:ext cx="10515600" cy="5064155"/>
          </a:xfrm>
        </p:spPr>
        <p:txBody>
          <a:bodyPr>
            <a:normAutofit/>
          </a:bodyPr>
          <a:lstStyle/>
          <a:p>
            <a:r>
              <a:rPr lang="en-US" sz="2000"/>
              <a:t>Graphs, networks are integral parts of our lives.</a:t>
            </a:r>
          </a:p>
          <a:p>
            <a:r>
              <a:rPr lang="en-US" sz="2000"/>
              <a:t>Common examples of interconnected entities are home network systems, the social network around us, or more metaphorically speaking families and friends – personal relationship (people interconnected by bonding).</a:t>
            </a:r>
          </a:p>
          <a:p>
            <a:endParaRPr lang="en-US" sz="2000"/>
          </a:p>
          <a:p>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 name="Oval 3">
            <a:extLst>
              <a:ext uri="{FF2B5EF4-FFF2-40B4-BE49-F238E27FC236}">
                <a16:creationId xmlns:a16="http://schemas.microsoft.com/office/drawing/2014/main" id="{790531E0-799E-A6C7-9310-EA1A4E8F94FD}"/>
              </a:ext>
            </a:extLst>
          </p:cNvPr>
          <p:cNvSpPr/>
          <p:nvPr/>
        </p:nvSpPr>
        <p:spPr>
          <a:xfrm>
            <a:off x="2035834" y="4550170"/>
            <a:ext cx="905773" cy="905773"/>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p>
        </p:txBody>
      </p:sp>
      <p:sp>
        <p:nvSpPr>
          <p:cNvPr id="5" name="Oval 4">
            <a:extLst>
              <a:ext uri="{FF2B5EF4-FFF2-40B4-BE49-F238E27FC236}">
                <a16:creationId xmlns:a16="http://schemas.microsoft.com/office/drawing/2014/main" id="{E94AF179-84BB-962C-3730-88FB8D5089D3}"/>
              </a:ext>
            </a:extLst>
          </p:cNvPr>
          <p:cNvSpPr/>
          <p:nvPr/>
        </p:nvSpPr>
        <p:spPr>
          <a:xfrm>
            <a:off x="4872771" y="3300065"/>
            <a:ext cx="1059376" cy="1059376"/>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solidFill>
                <a:schemeClr val="lt1"/>
              </a:solidFill>
            </a:endParaRPr>
          </a:p>
        </p:txBody>
      </p:sp>
      <p:sp>
        <p:nvSpPr>
          <p:cNvPr id="6" name="Oval 5">
            <a:extLst>
              <a:ext uri="{FF2B5EF4-FFF2-40B4-BE49-F238E27FC236}">
                <a16:creationId xmlns:a16="http://schemas.microsoft.com/office/drawing/2014/main" id="{4B094ECB-6FE5-C3E4-1FAE-F3823A438BE9}"/>
              </a:ext>
            </a:extLst>
          </p:cNvPr>
          <p:cNvSpPr/>
          <p:nvPr/>
        </p:nvSpPr>
        <p:spPr>
          <a:xfrm>
            <a:off x="7919217" y="3945237"/>
            <a:ext cx="905773" cy="905773"/>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solidFill>
                <a:schemeClr val="lt1"/>
              </a:solidFill>
            </a:endParaRPr>
          </a:p>
        </p:txBody>
      </p:sp>
      <p:sp>
        <p:nvSpPr>
          <p:cNvPr id="7" name="Oval 6">
            <a:extLst>
              <a:ext uri="{FF2B5EF4-FFF2-40B4-BE49-F238E27FC236}">
                <a16:creationId xmlns:a16="http://schemas.microsoft.com/office/drawing/2014/main" id="{2C915C04-1525-AD09-4E17-669382498E13}"/>
              </a:ext>
            </a:extLst>
          </p:cNvPr>
          <p:cNvSpPr/>
          <p:nvPr/>
        </p:nvSpPr>
        <p:spPr>
          <a:xfrm>
            <a:off x="4635500" y="5798624"/>
            <a:ext cx="1015779" cy="1059376"/>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solidFill>
                <a:schemeClr val="lt1"/>
              </a:solidFill>
            </a:endParaRPr>
          </a:p>
        </p:txBody>
      </p:sp>
      <p:sp>
        <p:nvSpPr>
          <p:cNvPr id="8" name="Oval 7">
            <a:extLst>
              <a:ext uri="{FF2B5EF4-FFF2-40B4-BE49-F238E27FC236}">
                <a16:creationId xmlns:a16="http://schemas.microsoft.com/office/drawing/2014/main" id="{AB470A48-BBF6-85A7-4A89-635D7BEFA520}"/>
              </a:ext>
            </a:extLst>
          </p:cNvPr>
          <p:cNvSpPr/>
          <p:nvPr/>
        </p:nvSpPr>
        <p:spPr>
          <a:xfrm>
            <a:off x="8869562" y="2735026"/>
            <a:ext cx="905773" cy="905773"/>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solidFill>
                <a:schemeClr val="lt1"/>
              </a:solidFill>
            </a:endParaRPr>
          </a:p>
        </p:txBody>
      </p:sp>
      <p:sp>
        <p:nvSpPr>
          <p:cNvPr id="9" name="Oval 8">
            <a:extLst>
              <a:ext uri="{FF2B5EF4-FFF2-40B4-BE49-F238E27FC236}">
                <a16:creationId xmlns:a16="http://schemas.microsoft.com/office/drawing/2014/main" id="{DB846931-AD27-F02D-70CE-85E940F6C941}"/>
              </a:ext>
            </a:extLst>
          </p:cNvPr>
          <p:cNvSpPr/>
          <p:nvPr/>
        </p:nvSpPr>
        <p:spPr>
          <a:xfrm>
            <a:off x="7381769" y="2523227"/>
            <a:ext cx="905773" cy="905773"/>
          </a:xfrm>
          <a:prstGeom prst="ellips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solidFill>
                <a:schemeClr val="lt1"/>
              </a:solidFill>
            </a:endParaRPr>
          </a:p>
        </p:txBody>
      </p:sp>
      <p:cxnSp>
        <p:nvCxnSpPr>
          <p:cNvPr id="11" name="Straight Arrow Connector 10">
            <a:extLst>
              <a:ext uri="{FF2B5EF4-FFF2-40B4-BE49-F238E27FC236}">
                <a16:creationId xmlns:a16="http://schemas.microsoft.com/office/drawing/2014/main" id="{6990D731-AF31-24F7-5001-0749C4EB7217}"/>
              </a:ext>
            </a:extLst>
          </p:cNvPr>
          <p:cNvCxnSpPr>
            <a:cxnSpLocks/>
          </p:cNvCxnSpPr>
          <p:nvPr/>
        </p:nvCxnSpPr>
        <p:spPr>
          <a:xfrm flipV="1">
            <a:off x="3021439" y="4028538"/>
            <a:ext cx="1771500" cy="731480"/>
          </a:xfrm>
          <a:prstGeom prst="straightConnector1">
            <a:avLst/>
          </a:prstGeom>
          <a:ln w="19050" cap="flat" cmpd="sng" algn="ctr">
            <a:solidFill>
              <a:schemeClr val="dk1"/>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3F16612F-6563-E201-4C7E-152840DCC673}"/>
              </a:ext>
            </a:extLst>
          </p:cNvPr>
          <p:cNvCxnSpPr/>
          <p:nvPr/>
        </p:nvCxnSpPr>
        <p:spPr>
          <a:xfrm>
            <a:off x="8041690" y="3515940"/>
            <a:ext cx="167951" cy="362262"/>
          </a:xfrm>
          <a:prstGeom prst="straightConnector1">
            <a:avLst/>
          </a:prstGeom>
          <a:ln>
            <a:headEnd type="triangle"/>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DB2F688-A85E-579D-EFFC-585293347BBB}"/>
              </a:ext>
            </a:extLst>
          </p:cNvPr>
          <p:cNvCxnSpPr>
            <a:cxnSpLocks/>
          </p:cNvCxnSpPr>
          <p:nvPr/>
        </p:nvCxnSpPr>
        <p:spPr>
          <a:xfrm flipH="1">
            <a:off x="8824990" y="3707834"/>
            <a:ext cx="306504" cy="237403"/>
          </a:xfrm>
          <a:prstGeom prst="straightConnector1">
            <a:avLst/>
          </a:prstGeom>
          <a:ln>
            <a:headEnd type="triangle"/>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3C83216-ACAB-AA22-0C8E-D38A30C0AC8A}"/>
              </a:ext>
            </a:extLst>
          </p:cNvPr>
          <p:cNvCxnSpPr>
            <a:cxnSpLocks/>
          </p:cNvCxnSpPr>
          <p:nvPr/>
        </p:nvCxnSpPr>
        <p:spPr>
          <a:xfrm flipH="1" flipV="1">
            <a:off x="8437029" y="3116659"/>
            <a:ext cx="335351" cy="61441"/>
          </a:xfrm>
          <a:prstGeom prst="straightConnector1">
            <a:avLst/>
          </a:prstGeom>
          <a:ln>
            <a:headEnd type="triangle"/>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8B53FA17-7C6D-DC36-FFCE-6360FCFB5D82}"/>
              </a:ext>
            </a:extLst>
          </p:cNvPr>
          <p:cNvSpPr txBox="1"/>
          <p:nvPr/>
        </p:nvSpPr>
        <p:spPr>
          <a:xfrm>
            <a:off x="10510991" y="1811696"/>
            <a:ext cx="1354858" cy="1200329"/>
          </a:xfrm>
          <a:prstGeom prst="rect">
            <a:avLst/>
          </a:prstGeom>
          <a:noFill/>
        </p:spPr>
        <p:txBody>
          <a:bodyPr wrap="none" rtlCol="0">
            <a:spAutoFit/>
          </a:bodyPr>
          <a:lstStyle/>
          <a:p>
            <a:r>
              <a:rPr lang="en-US"/>
              <a:t>Density</a:t>
            </a:r>
          </a:p>
          <a:p>
            <a:r>
              <a:rPr lang="en-US"/>
              <a:t>Community</a:t>
            </a:r>
          </a:p>
          <a:p>
            <a:r>
              <a:rPr lang="en-US"/>
              <a:t>Size</a:t>
            </a:r>
          </a:p>
          <a:p>
            <a:r>
              <a:rPr lang="en-US"/>
              <a:t>Order</a:t>
            </a:r>
            <a:endParaRPr lang="hu-HU"/>
          </a:p>
        </p:txBody>
      </p:sp>
      <p:cxnSp>
        <p:nvCxnSpPr>
          <p:cNvPr id="32" name="Straight Connector 31">
            <a:extLst>
              <a:ext uri="{FF2B5EF4-FFF2-40B4-BE49-F238E27FC236}">
                <a16:creationId xmlns:a16="http://schemas.microsoft.com/office/drawing/2014/main" id="{53095568-4A0A-29EE-DB67-92ECD6545A4C}"/>
              </a:ext>
            </a:extLst>
          </p:cNvPr>
          <p:cNvCxnSpPr>
            <a:cxnSpLocks/>
          </p:cNvCxnSpPr>
          <p:nvPr/>
        </p:nvCxnSpPr>
        <p:spPr>
          <a:xfrm flipV="1">
            <a:off x="5963706" y="3178100"/>
            <a:ext cx="1418063" cy="569640"/>
          </a:xfrm>
          <a:prstGeom prst="line">
            <a:avLst/>
          </a:prstGeom>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07037C4E-4615-B6CF-271F-5235AB96CE8C}"/>
              </a:ext>
            </a:extLst>
          </p:cNvPr>
          <p:cNvCxnSpPr>
            <a:cxnSpLocks/>
          </p:cNvCxnSpPr>
          <p:nvPr/>
        </p:nvCxnSpPr>
        <p:spPr>
          <a:xfrm flipH="1">
            <a:off x="5196139" y="4541681"/>
            <a:ext cx="122884" cy="1167776"/>
          </a:xfrm>
          <a:prstGeom prst="line">
            <a:avLst/>
          </a:prstGeom>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53203849-D1FD-28A1-A386-603F84F7AE4E}"/>
              </a:ext>
            </a:extLst>
          </p:cNvPr>
          <p:cNvSpPr/>
          <p:nvPr/>
        </p:nvSpPr>
        <p:spPr>
          <a:xfrm>
            <a:off x="2141487" y="5039066"/>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Kid</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38" name="Rectangle: Rounded Corners 37">
            <a:extLst>
              <a:ext uri="{FF2B5EF4-FFF2-40B4-BE49-F238E27FC236}">
                <a16:creationId xmlns:a16="http://schemas.microsoft.com/office/drawing/2014/main" id="{14DC498A-9945-2837-D248-1A903A08FDF0}"/>
              </a:ext>
            </a:extLst>
          </p:cNvPr>
          <p:cNvSpPr/>
          <p:nvPr/>
        </p:nvSpPr>
        <p:spPr>
          <a:xfrm>
            <a:off x="5032023" y="3572224"/>
            <a:ext cx="685872" cy="13714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Person</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887CEE80-2753-E710-A372-242F5E95CC39}"/>
              </a:ext>
            </a:extLst>
          </p:cNvPr>
          <p:cNvSpPr/>
          <p:nvPr/>
        </p:nvSpPr>
        <p:spPr>
          <a:xfrm>
            <a:off x="4710856" y="6267892"/>
            <a:ext cx="872146" cy="1535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Company</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82367006-3C6B-9E31-D009-A4AC9CEAD5E2}"/>
              </a:ext>
            </a:extLst>
          </p:cNvPr>
          <p:cNvSpPr/>
          <p:nvPr/>
        </p:nvSpPr>
        <p:spPr>
          <a:xfrm>
            <a:off x="8064432" y="4398123"/>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Kid</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FF891716-CDF2-006D-6319-1FED8B2AA5F0}"/>
              </a:ext>
            </a:extLst>
          </p:cNvPr>
          <p:cNvSpPr/>
          <p:nvPr/>
        </p:nvSpPr>
        <p:spPr>
          <a:xfrm>
            <a:off x="9000675" y="3203267"/>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Kid</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D8CB6068-4F1C-7997-4EB3-76EA6B1BCA81}"/>
              </a:ext>
            </a:extLst>
          </p:cNvPr>
          <p:cNvSpPr/>
          <p:nvPr/>
        </p:nvSpPr>
        <p:spPr>
          <a:xfrm>
            <a:off x="7482208" y="2981691"/>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Kid</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1E12AA4C-73B2-ECDE-5C3B-745E24086DDE}"/>
              </a:ext>
            </a:extLst>
          </p:cNvPr>
          <p:cNvSpPr/>
          <p:nvPr/>
        </p:nvSpPr>
        <p:spPr>
          <a:xfrm>
            <a:off x="9692989" y="2172403"/>
            <a:ext cx="818002" cy="307777"/>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1"/>
                </a:solidFill>
                <a:effectLst>
                  <a:outerShdw blurRad="38100" dist="19050" dir="2700000" algn="tl" rotWithShape="0">
                    <a:schemeClr val="dk1">
                      <a:alpha val="40000"/>
                    </a:schemeClr>
                  </a:outerShdw>
                </a:effectLst>
              </a:rPr>
              <a:t>Friends</a:t>
            </a:r>
            <a:endParaRPr lang="hu-HU" sz="1200"/>
          </a:p>
        </p:txBody>
      </p:sp>
      <p:sp>
        <p:nvSpPr>
          <p:cNvPr id="44" name="Rectangle: Rounded Corners 43">
            <a:extLst>
              <a:ext uri="{FF2B5EF4-FFF2-40B4-BE49-F238E27FC236}">
                <a16:creationId xmlns:a16="http://schemas.microsoft.com/office/drawing/2014/main" id="{185F8BCC-5606-E6B1-1829-93AABA95B428}"/>
              </a:ext>
            </a:extLst>
          </p:cNvPr>
          <p:cNvSpPr/>
          <p:nvPr/>
        </p:nvSpPr>
        <p:spPr>
          <a:xfrm>
            <a:off x="5032023" y="3947673"/>
            <a:ext cx="685872" cy="13714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Nurse</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147FDC96-02E4-ABBB-4FDE-EA06834F3489}"/>
              </a:ext>
            </a:extLst>
          </p:cNvPr>
          <p:cNvSpPr/>
          <p:nvPr/>
        </p:nvSpPr>
        <p:spPr>
          <a:xfrm>
            <a:off x="7505602" y="2797166"/>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Person</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70F17139-06C6-5594-F687-29DCF9E1CFF8}"/>
              </a:ext>
            </a:extLst>
          </p:cNvPr>
          <p:cNvSpPr/>
          <p:nvPr/>
        </p:nvSpPr>
        <p:spPr>
          <a:xfrm>
            <a:off x="8970001" y="3024205"/>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Person</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82386293-92FD-D982-FFA4-873AC9EE1A0D}"/>
              </a:ext>
            </a:extLst>
          </p:cNvPr>
          <p:cNvSpPr/>
          <p:nvPr/>
        </p:nvSpPr>
        <p:spPr>
          <a:xfrm>
            <a:off x="8043310" y="4230152"/>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Person</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5D5D6A90-02FF-807A-2F52-10A51D200CF9}"/>
              </a:ext>
            </a:extLst>
          </p:cNvPr>
          <p:cNvSpPr/>
          <p:nvPr/>
        </p:nvSpPr>
        <p:spPr>
          <a:xfrm>
            <a:off x="2158374" y="4821311"/>
            <a:ext cx="694465" cy="13120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Person</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53" name="Rectangle: Rounded Corners 52">
            <a:extLst>
              <a:ext uri="{FF2B5EF4-FFF2-40B4-BE49-F238E27FC236}">
                <a16:creationId xmlns:a16="http://schemas.microsoft.com/office/drawing/2014/main" id="{96C52DFC-3113-5E70-1F9A-4058CF6CF7A0}"/>
              </a:ext>
            </a:extLst>
          </p:cNvPr>
          <p:cNvSpPr/>
          <p:nvPr/>
        </p:nvSpPr>
        <p:spPr>
          <a:xfrm>
            <a:off x="5032023" y="3759016"/>
            <a:ext cx="685872" cy="13714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2">
                    <a:lumMod val="25000"/>
                    <a:lumOff val="75000"/>
                  </a:schemeClr>
                </a:solidFill>
                <a:effectLst>
                  <a:outerShdw blurRad="38100" dist="19050" dir="2700000" algn="tl" rotWithShape="0">
                    <a:schemeClr val="dk1">
                      <a:alpha val="40000"/>
                    </a:schemeClr>
                  </a:outerShdw>
                </a:effectLst>
              </a:rPr>
              <a:t>Adult</a:t>
            </a:r>
            <a:endParaRPr lang="hu-HU" sz="1200">
              <a:ln w="0"/>
              <a:solidFill>
                <a:schemeClr val="tx2">
                  <a:lumMod val="25000"/>
                  <a:lumOff val="75000"/>
                </a:schemeClr>
              </a:solidFill>
              <a:effectLst>
                <a:outerShdw blurRad="38100" dist="19050" dir="2700000" algn="tl" rotWithShape="0">
                  <a:schemeClr val="dk1">
                    <a:alpha val="40000"/>
                  </a:schemeClr>
                </a:outerShdw>
              </a:effectLst>
            </a:endParaRPr>
          </a:p>
        </p:txBody>
      </p:sp>
      <p:sp>
        <p:nvSpPr>
          <p:cNvPr id="57" name="TextBox 56">
            <a:extLst>
              <a:ext uri="{FF2B5EF4-FFF2-40B4-BE49-F238E27FC236}">
                <a16:creationId xmlns:a16="http://schemas.microsoft.com/office/drawing/2014/main" id="{AA3C627B-D28D-17A6-E8B0-E4D91E686A62}"/>
              </a:ext>
            </a:extLst>
          </p:cNvPr>
          <p:cNvSpPr txBox="1"/>
          <p:nvPr/>
        </p:nvSpPr>
        <p:spPr>
          <a:xfrm rot="20238364">
            <a:off x="2912004" y="4050314"/>
            <a:ext cx="1620700" cy="369332"/>
          </a:xfrm>
          <a:prstGeom prst="rect">
            <a:avLst/>
          </a:prstGeom>
          <a:noFill/>
        </p:spPr>
        <p:txBody>
          <a:bodyPr wrap="none" rtlCol="0">
            <a:spAutoFit/>
          </a:bodyPr>
          <a:lstStyle/>
          <a:p>
            <a:r>
              <a:rPr lang="en-US"/>
              <a:t>:HAS_LESSON</a:t>
            </a:r>
            <a:endParaRPr lang="hu-HU"/>
          </a:p>
        </p:txBody>
      </p:sp>
      <p:sp>
        <p:nvSpPr>
          <p:cNvPr id="58" name="TextBox 57">
            <a:extLst>
              <a:ext uri="{FF2B5EF4-FFF2-40B4-BE49-F238E27FC236}">
                <a16:creationId xmlns:a16="http://schemas.microsoft.com/office/drawing/2014/main" id="{DA0E57B1-2152-D515-F2D6-A8138A38E784}"/>
              </a:ext>
            </a:extLst>
          </p:cNvPr>
          <p:cNvSpPr txBox="1"/>
          <p:nvPr/>
        </p:nvSpPr>
        <p:spPr>
          <a:xfrm rot="5699092">
            <a:off x="4831838" y="4975593"/>
            <a:ext cx="1388650" cy="369332"/>
          </a:xfrm>
          <a:prstGeom prst="rect">
            <a:avLst/>
          </a:prstGeom>
          <a:noFill/>
        </p:spPr>
        <p:txBody>
          <a:bodyPr wrap="none" rtlCol="0">
            <a:spAutoFit/>
          </a:bodyPr>
          <a:lstStyle/>
          <a:p>
            <a:r>
              <a:rPr lang="en-US"/>
              <a:t>:CONTRACT</a:t>
            </a:r>
            <a:endParaRPr lang="hu-HU"/>
          </a:p>
        </p:txBody>
      </p:sp>
      <p:sp>
        <p:nvSpPr>
          <p:cNvPr id="64" name="TextBox 63">
            <a:extLst>
              <a:ext uri="{FF2B5EF4-FFF2-40B4-BE49-F238E27FC236}">
                <a16:creationId xmlns:a16="http://schemas.microsoft.com/office/drawing/2014/main" id="{A4A9B43A-EFCE-5C09-DDD0-B81CB7E2F1D5}"/>
              </a:ext>
            </a:extLst>
          </p:cNvPr>
          <p:cNvSpPr txBox="1"/>
          <p:nvPr/>
        </p:nvSpPr>
        <p:spPr>
          <a:xfrm>
            <a:off x="6136498" y="5421316"/>
            <a:ext cx="5376984" cy="923330"/>
          </a:xfrm>
          <a:prstGeom prst="rect">
            <a:avLst/>
          </a:prstGeom>
          <a:ln>
            <a:solidFill>
              <a:schemeClr val="accent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t>Task: Can you recall any structures, phenomena, or problem from your daily (work) experiences that can thought of graphs?</a:t>
            </a:r>
            <a:endParaRPr lang="hu-HU"/>
          </a:p>
        </p:txBody>
      </p:sp>
      <p:sp>
        <p:nvSpPr>
          <p:cNvPr id="65" name="TextBox 64">
            <a:extLst>
              <a:ext uri="{FF2B5EF4-FFF2-40B4-BE49-F238E27FC236}">
                <a16:creationId xmlns:a16="http://schemas.microsoft.com/office/drawing/2014/main" id="{7155B854-34DC-B5A5-0804-981C33AFC279}"/>
              </a:ext>
            </a:extLst>
          </p:cNvPr>
          <p:cNvSpPr txBox="1"/>
          <p:nvPr/>
        </p:nvSpPr>
        <p:spPr>
          <a:xfrm>
            <a:off x="298872" y="2364301"/>
            <a:ext cx="2023952" cy="2031325"/>
          </a:xfrm>
          <a:prstGeom prst="rect">
            <a:avLst/>
          </a:prstGeom>
          <a:solidFill>
            <a:schemeClr val="accent2">
              <a:alpha val="54000"/>
            </a:schemeClr>
          </a:solidFill>
          <a:ln>
            <a:solidFill>
              <a:schemeClr val="dk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b="1"/>
              <a:t>Key Phrases:</a:t>
            </a:r>
          </a:p>
          <a:p>
            <a:pPr marL="285750" indent="-285750">
              <a:buFont typeface="Courier New" panose="02070309020205020404" pitchFamily="49" charset="0"/>
              <a:buChar char="o"/>
            </a:pPr>
            <a:r>
              <a:rPr lang="en-US" b="1"/>
              <a:t>Node (vertex)</a:t>
            </a:r>
          </a:p>
          <a:p>
            <a:pPr marL="742950" lvl="1" indent="-285750">
              <a:buFontTx/>
              <a:buChar char="-"/>
            </a:pPr>
            <a:r>
              <a:rPr lang="en-US"/>
              <a:t>properties</a:t>
            </a:r>
          </a:p>
          <a:p>
            <a:pPr marL="285750" indent="-285750">
              <a:buFont typeface="Wingdings" panose="05000000000000000000" pitchFamily="2" charset="2"/>
              <a:buChar char="Ø"/>
            </a:pPr>
            <a:r>
              <a:rPr lang="en-US" b="1"/>
              <a:t>Edge (link, arc)</a:t>
            </a:r>
          </a:p>
          <a:p>
            <a:pPr marL="742950" lvl="1" indent="-285750">
              <a:buFontTx/>
              <a:buChar char="-"/>
            </a:pPr>
            <a:r>
              <a:rPr lang="en-US"/>
              <a:t>type [1]</a:t>
            </a:r>
          </a:p>
          <a:p>
            <a:pPr marL="742950" lvl="1" indent="-285750">
              <a:buFontTx/>
              <a:buChar char="-"/>
            </a:pPr>
            <a:r>
              <a:rPr lang="en-US"/>
              <a:t>direction</a:t>
            </a:r>
          </a:p>
          <a:p>
            <a:pPr marL="742950" lvl="1" indent="-285750">
              <a:buFontTx/>
              <a:buChar char="-"/>
            </a:pPr>
            <a:r>
              <a:rPr lang="en-US"/>
              <a:t>properties</a:t>
            </a:r>
            <a:endParaRPr lang="hu-HU"/>
          </a:p>
        </p:txBody>
      </p:sp>
      <p:grpSp>
        <p:nvGrpSpPr>
          <p:cNvPr id="67" name="Group 66">
            <a:extLst>
              <a:ext uri="{FF2B5EF4-FFF2-40B4-BE49-F238E27FC236}">
                <a16:creationId xmlns:a16="http://schemas.microsoft.com/office/drawing/2014/main" id="{845DF37A-CB01-A7A2-FF22-88AC1F4DE465}"/>
              </a:ext>
            </a:extLst>
          </p:cNvPr>
          <p:cNvGrpSpPr/>
          <p:nvPr/>
        </p:nvGrpSpPr>
        <p:grpSpPr>
          <a:xfrm>
            <a:off x="1" y="-1"/>
            <a:ext cx="12210966" cy="381001"/>
            <a:chOff x="1" y="-1"/>
            <a:chExt cx="12210966" cy="381001"/>
          </a:xfrm>
        </p:grpSpPr>
        <p:sp>
          <p:nvSpPr>
            <p:cNvPr id="68" name="Rectangle 67">
              <a:extLst>
                <a:ext uri="{FF2B5EF4-FFF2-40B4-BE49-F238E27FC236}">
                  <a16:creationId xmlns:a16="http://schemas.microsoft.com/office/drawing/2014/main" id="{74F165F0-EE2C-88E5-9790-840EC4FD63D4}"/>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69" name="Graphic 68" descr="Single gear with solid fill">
              <a:extLst>
                <a:ext uri="{FF2B5EF4-FFF2-40B4-BE49-F238E27FC236}">
                  <a16:creationId xmlns:a16="http://schemas.microsoft.com/office/drawing/2014/main" id="{28387829-F18B-079D-72CF-382DA8A4A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10998" y="-1"/>
              <a:ext cx="381001" cy="381001"/>
            </a:xfrm>
            <a:prstGeom prst="rect">
              <a:avLst/>
            </a:prstGeom>
          </p:spPr>
        </p:pic>
        <p:pic>
          <p:nvPicPr>
            <p:cNvPr id="70" name="Graphic 69" descr="Circle with left arrow with solid fill">
              <a:extLst>
                <a:ext uri="{FF2B5EF4-FFF2-40B4-BE49-F238E27FC236}">
                  <a16:creationId xmlns:a16="http://schemas.microsoft.com/office/drawing/2014/main" id="{D199290C-F915-0BB0-178B-8DB900C3D2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39" y="-1"/>
              <a:ext cx="381001" cy="381001"/>
            </a:xfrm>
            <a:prstGeom prst="rect">
              <a:avLst/>
            </a:prstGeom>
          </p:spPr>
        </p:pic>
        <p:pic>
          <p:nvPicPr>
            <p:cNvPr id="71" name="Graphic 70" descr="Circle with left arrow with solid fill">
              <a:extLst>
                <a:ext uri="{FF2B5EF4-FFF2-40B4-BE49-F238E27FC236}">
                  <a16:creationId xmlns:a16="http://schemas.microsoft.com/office/drawing/2014/main" id="{7AC355A4-AC95-6D73-0673-358BC5A7B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67283" y="-1"/>
              <a:ext cx="381001" cy="381001"/>
            </a:xfrm>
            <a:prstGeom prst="rect">
              <a:avLst/>
            </a:prstGeom>
          </p:spPr>
        </p:pic>
      </p:grpSp>
      <p:pic>
        <p:nvPicPr>
          <p:cNvPr id="1026" name="Picture 2" descr="An introduction to Neo4j">
            <a:extLst>
              <a:ext uri="{FF2B5EF4-FFF2-40B4-BE49-F238E27FC236}">
                <a16:creationId xmlns:a16="http://schemas.microsoft.com/office/drawing/2014/main" id="{CB2D25C5-FA8E-5601-B123-5202CDDFF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716" y="5494830"/>
            <a:ext cx="2424965" cy="1264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A88682-5C95-D4FE-C192-7970BB035850}"/>
              </a:ext>
            </a:extLst>
          </p:cNvPr>
          <p:cNvSpPr txBox="1"/>
          <p:nvPr/>
        </p:nvSpPr>
        <p:spPr>
          <a:xfrm>
            <a:off x="3194230" y="4625776"/>
            <a:ext cx="1531701" cy="646331"/>
          </a:xfrm>
          <a:prstGeom prst="rect">
            <a:avLst/>
          </a:prstGeom>
          <a:noFill/>
        </p:spPr>
        <p:txBody>
          <a:bodyPr wrap="none" rtlCol="0">
            <a:spAutoFit/>
          </a:bodyPr>
          <a:lstStyle/>
          <a:p>
            <a:r>
              <a:rPr lang="en-US" sz="1200"/>
              <a:t>{ weeklyLesson: 5}</a:t>
            </a:r>
          </a:p>
          <a:p>
            <a:r>
              <a:rPr lang="en-US" sz="1200"/>
              <a:t>{lessonDuration: 45}</a:t>
            </a:r>
            <a:br>
              <a:rPr lang="en-US" sz="1200"/>
            </a:br>
            <a:endParaRPr lang="hu-HU" sz="1200"/>
          </a:p>
        </p:txBody>
      </p:sp>
      <p:sp>
        <p:nvSpPr>
          <p:cNvPr id="17" name="TextBox 16">
            <a:extLst>
              <a:ext uri="{FF2B5EF4-FFF2-40B4-BE49-F238E27FC236}">
                <a16:creationId xmlns:a16="http://schemas.microsoft.com/office/drawing/2014/main" id="{E6CC46B1-B28F-0C99-83F5-A24E75D08C45}"/>
              </a:ext>
            </a:extLst>
          </p:cNvPr>
          <p:cNvSpPr txBox="1"/>
          <p:nvPr/>
        </p:nvSpPr>
        <p:spPr>
          <a:xfrm>
            <a:off x="293947" y="4657909"/>
            <a:ext cx="2381303" cy="830997"/>
          </a:xfrm>
          <a:prstGeom prst="rect">
            <a:avLst/>
          </a:prstGeom>
          <a:noFill/>
        </p:spPr>
        <p:txBody>
          <a:bodyPr wrap="square" rtlCol="0">
            <a:spAutoFit/>
          </a:bodyPr>
          <a:lstStyle/>
          <a:p>
            <a:r>
              <a:rPr lang="en-US" sz="1200"/>
              <a:t>{ weeklyLesson: 7}</a:t>
            </a:r>
          </a:p>
          <a:p>
            <a:r>
              <a:rPr lang="en-US" sz="1200"/>
              <a:t>{ageGroup: d}</a:t>
            </a:r>
          </a:p>
          <a:p>
            <a:r>
              <a:rPr lang="en-US" sz="1200"/>
              <a:t>{ageGroupLabel: “Kid”}</a:t>
            </a:r>
            <a:br>
              <a:rPr lang="en-US" sz="1200"/>
            </a:br>
            <a:endParaRPr lang="hu-HU" sz="1200"/>
          </a:p>
        </p:txBody>
      </p:sp>
      <p:sp>
        <p:nvSpPr>
          <p:cNvPr id="18" name="TextBox 17">
            <a:extLst>
              <a:ext uri="{FF2B5EF4-FFF2-40B4-BE49-F238E27FC236}">
                <a16:creationId xmlns:a16="http://schemas.microsoft.com/office/drawing/2014/main" id="{8CB1EDAA-8A1F-D4EF-102E-581411A5F9F5}"/>
              </a:ext>
            </a:extLst>
          </p:cNvPr>
          <p:cNvSpPr txBox="1"/>
          <p:nvPr/>
        </p:nvSpPr>
        <p:spPr>
          <a:xfrm>
            <a:off x="6105484" y="5063905"/>
            <a:ext cx="6270905" cy="307777"/>
          </a:xfrm>
          <a:prstGeom prst="rect">
            <a:avLst/>
          </a:prstGeom>
          <a:noFill/>
        </p:spPr>
        <p:txBody>
          <a:bodyPr wrap="square" rtlCol="0">
            <a:spAutoFit/>
          </a:bodyPr>
          <a:lstStyle/>
          <a:p>
            <a:r>
              <a:rPr lang="en-US" sz="1400"/>
              <a:t>Notation is Cypher syntax used in many graph database applications.</a:t>
            </a:r>
            <a:endParaRPr lang="hu-HU" sz="1400"/>
          </a:p>
        </p:txBody>
      </p:sp>
      <p:grpSp>
        <p:nvGrpSpPr>
          <p:cNvPr id="22" name="Group 21">
            <a:extLst>
              <a:ext uri="{FF2B5EF4-FFF2-40B4-BE49-F238E27FC236}">
                <a16:creationId xmlns:a16="http://schemas.microsoft.com/office/drawing/2014/main" id="{FEC23C16-EF63-F5BC-5D7C-A81B6FD7ADF9}"/>
              </a:ext>
            </a:extLst>
          </p:cNvPr>
          <p:cNvGrpSpPr/>
          <p:nvPr/>
        </p:nvGrpSpPr>
        <p:grpSpPr>
          <a:xfrm>
            <a:off x="2487168" y="6336792"/>
            <a:ext cx="1932432" cy="521208"/>
            <a:chOff x="2487168" y="6336792"/>
            <a:chExt cx="1932432" cy="521208"/>
          </a:xfrm>
        </p:grpSpPr>
        <p:sp>
          <p:nvSpPr>
            <p:cNvPr id="24" name="Rectangle: Top Corners Rounded 23">
              <a:extLst>
                <a:ext uri="{FF2B5EF4-FFF2-40B4-BE49-F238E27FC236}">
                  <a16:creationId xmlns:a16="http://schemas.microsoft.com/office/drawing/2014/main" id="{72D3C289-E763-534A-2F69-ECD91F7B5B99}"/>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25" name="Picture 8" descr="Man raising hand Icon | Noto Emoji People Expressions Iconset | Google">
              <a:extLst>
                <a:ext uri="{FF2B5EF4-FFF2-40B4-BE49-F238E27FC236}">
                  <a16:creationId xmlns:a16="http://schemas.microsoft.com/office/drawing/2014/main" id="{76588CE6-D66D-FCE9-6C9C-0EAD637E66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humbs Up And Down Symbol Clipart Best | Images and Photos finder">
              <a:extLst>
                <a:ext uri="{FF2B5EF4-FFF2-40B4-BE49-F238E27FC236}">
                  <a16:creationId xmlns:a16="http://schemas.microsoft.com/office/drawing/2014/main" id="{00093F9E-3BE3-88D7-42BA-836AAD13F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Resources &amp; Materials | HONORLOGIC">
              <a:extLst>
                <a:ext uri="{FF2B5EF4-FFF2-40B4-BE49-F238E27FC236}">
                  <a16:creationId xmlns:a16="http://schemas.microsoft.com/office/drawing/2014/main" id="{2FF4DB16-C6AE-643C-90C0-C38F9EEC8D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548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02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6" grpId="0" animBg="1"/>
      <p:bldP spid="7" grpId="0" animBg="1"/>
      <p:bldP spid="8" grpId="0" animBg="1"/>
      <p:bldP spid="9" grpId="0" animBg="1"/>
      <p:bldP spid="27" grpId="0"/>
      <p:bldP spid="37" grpId="0" animBg="1"/>
      <p:bldP spid="38"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7" grpId="0"/>
      <p:bldP spid="58" grpId="0"/>
      <p:bldP spid="64"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Black 3D wave patterns">
            <a:extLst>
              <a:ext uri="{FF2B5EF4-FFF2-40B4-BE49-F238E27FC236}">
                <a16:creationId xmlns:a16="http://schemas.microsoft.com/office/drawing/2014/main" id="{0F4F3039-EAB8-C08B-1C5A-305F1BCD5A1B}"/>
              </a:ext>
            </a:extLst>
          </p:cNvPr>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0" y="-6694"/>
            <a:ext cx="12210967" cy="6864693"/>
          </a:xfrm>
          <a:prstGeom prst="rect">
            <a:avLst/>
          </a:prstGeom>
        </p:spPr>
      </p:pic>
      <p:sp>
        <p:nvSpPr>
          <p:cNvPr id="7" name="Rectangle 6">
            <a:extLst>
              <a:ext uri="{FF2B5EF4-FFF2-40B4-BE49-F238E27FC236}">
                <a16:creationId xmlns:a16="http://schemas.microsoft.com/office/drawing/2014/main" id="{95E7F7C4-3B5A-9A21-61DF-CE62199A60F0}"/>
              </a:ext>
            </a:extLst>
          </p:cNvPr>
          <p:cNvSpPr/>
          <p:nvPr/>
        </p:nvSpPr>
        <p:spPr>
          <a:xfrm>
            <a:off x="359664" y="478155"/>
            <a:ext cx="5934456" cy="39502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Timed exercise!</a:t>
            </a:r>
          </a:p>
          <a:p>
            <a:pPr algn="ctr"/>
            <a:r>
              <a:rPr lang="en-US"/>
              <a:t>15:00</a:t>
            </a:r>
          </a:p>
          <a:p>
            <a:pPr algn="ctr"/>
            <a:r>
              <a:rPr lang="en-US" i="1">
                <a:ln>
                  <a:solidFill>
                    <a:schemeClr val="accent2"/>
                  </a:solidFill>
                </a:ln>
              </a:rPr>
              <a:t>Task: Install Neo4J</a:t>
            </a:r>
          </a:p>
          <a:p>
            <a:pPr algn="ctr"/>
            <a:endParaRPr lang="en-US"/>
          </a:p>
          <a:p>
            <a:pPr algn="ctr"/>
            <a:r>
              <a:rPr lang="en-US"/>
              <a:t>Following the attached OS-specific guidelines, install Neo4J on your system.</a:t>
            </a:r>
            <a:endParaRPr lang="hu-HU"/>
          </a:p>
        </p:txBody>
      </p:sp>
      <p:sp>
        <p:nvSpPr>
          <p:cNvPr id="8" name="Rectangle 7">
            <a:extLst>
              <a:ext uri="{FF2B5EF4-FFF2-40B4-BE49-F238E27FC236}">
                <a16:creationId xmlns:a16="http://schemas.microsoft.com/office/drawing/2014/main" id="{286C61D4-C002-7E01-6FA6-DD3DC7C5B7A7}"/>
              </a:ext>
            </a:extLst>
          </p:cNvPr>
          <p:cNvSpPr/>
          <p:nvPr/>
        </p:nvSpPr>
        <p:spPr>
          <a:xfrm>
            <a:off x="7943086" y="598932"/>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12" name="Graphic 11" descr="Presentation with org chart with solid fill">
            <a:extLst>
              <a:ext uri="{FF2B5EF4-FFF2-40B4-BE49-F238E27FC236}">
                <a16:creationId xmlns:a16="http://schemas.microsoft.com/office/drawing/2014/main" id="{78CF7BC3-2615-B9AA-5AE7-FA1D146312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284" y="773430"/>
            <a:ext cx="562356" cy="562356"/>
          </a:xfrm>
          <a:prstGeom prst="rect">
            <a:avLst/>
          </a:prstGeom>
        </p:spPr>
      </p:pic>
      <p:grpSp>
        <p:nvGrpSpPr>
          <p:cNvPr id="25" name="Group 24">
            <a:extLst>
              <a:ext uri="{FF2B5EF4-FFF2-40B4-BE49-F238E27FC236}">
                <a16:creationId xmlns:a16="http://schemas.microsoft.com/office/drawing/2014/main" id="{DFBB48B6-B6C4-A3BF-FF88-FC30A941B9DE}"/>
              </a:ext>
            </a:extLst>
          </p:cNvPr>
          <p:cNvGrpSpPr/>
          <p:nvPr/>
        </p:nvGrpSpPr>
        <p:grpSpPr>
          <a:xfrm>
            <a:off x="1" y="-1"/>
            <a:ext cx="12210966" cy="381001"/>
            <a:chOff x="1" y="-1"/>
            <a:chExt cx="12210966" cy="381001"/>
          </a:xfrm>
        </p:grpSpPr>
        <p:sp>
          <p:nvSpPr>
            <p:cNvPr id="13" name="Rectangle 12">
              <a:extLst>
                <a:ext uri="{FF2B5EF4-FFF2-40B4-BE49-F238E27FC236}">
                  <a16:creationId xmlns:a16="http://schemas.microsoft.com/office/drawing/2014/main" id="{6830FD33-DB04-3D0A-EC9B-FBF795D689BD}"/>
                </a:ext>
              </a:extLst>
            </p:cNvPr>
            <p:cNvSpPr/>
            <p:nvPr/>
          </p:nvSpPr>
          <p:spPr>
            <a:xfrm>
              <a:off x="1" y="0"/>
              <a:ext cx="12210966" cy="381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Graphic 14" descr="Single gear with solid fill">
              <a:extLst>
                <a:ext uri="{FF2B5EF4-FFF2-40B4-BE49-F238E27FC236}">
                  <a16:creationId xmlns:a16="http://schemas.microsoft.com/office/drawing/2014/main" id="{D18D607B-EE62-E5C3-CA06-B778C33E7B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0998" y="-1"/>
              <a:ext cx="381001" cy="381001"/>
            </a:xfrm>
            <a:prstGeom prst="rect">
              <a:avLst/>
            </a:prstGeom>
          </p:spPr>
        </p:pic>
        <p:pic>
          <p:nvPicPr>
            <p:cNvPr id="19" name="Graphic 18" descr="Circle with left arrow with solid fill">
              <a:extLst>
                <a:ext uri="{FF2B5EF4-FFF2-40B4-BE49-F238E27FC236}">
                  <a16:creationId xmlns:a16="http://schemas.microsoft.com/office/drawing/2014/main" id="{BCF82A93-4809-B17F-1185-DFCE9C6E18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39" y="-1"/>
              <a:ext cx="381001" cy="381001"/>
            </a:xfrm>
            <a:prstGeom prst="rect">
              <a:avLst/>
            </a:prstGeom>
          </p:spPr>
        </p:pic>
        <p:pic>
          <p:nvPicPr>
            <p:cNvPr id="20" name="Graphic 19" descr="Circle with left arrow with solid fill">
              <a:extLst>
                <a:ext uri="{FF2B5EF4-FFF2-40B4-BE49-F238E27FC236}">
                  <a16:creationId xmlns:a16="http://schemas.microsoft.com/office/drawing/2014/main" id="{0972B0D1-ADBF-0A30-72F1-8D4BC700B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67283" y="-1"/>
              <a:ext cx="381001" cy="381001"/>
            </a:xfrm>
            <a:prstGeom prst="rect">
              <a:avLst/>
            </a:prstGeom>
          </p:spPr>
        </p:pic>
      </p:grpSp>
      <p:pic>
        <p:nvPicPr>
          <p:cNvPr id="2" name="Picture 2">
            <a:extLst>
              <a:ext uri="{FF2B5EF4-FFF2-40B4-BE49-F238E27FC236}">
                <a16:creationId xmlns:a16="http://schemas.microsoft.com/office/drawing/2014/main" id="{35228C72-9E0D-6913-0D5B-8222A46897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1047369"/>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icon - Free download on Iconfinder">
            <a:extLst>
              <a:ext uri="{FF2B5EF4-FFF2-40B4-BE49-F238E27FC236}">
                <a16:creationId xmlns:a16="http://schemas.microsoft.com/office/drawing/2014/main" id="{136189C4-8BB7-F8DB-79BA-ED4589DB6F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3538" y="1029117"/>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Analysis for Sport in R - The Video Analyst.com">
            <a:extLst>
              <a:ext uri="{FF2B5EF4-FFF2-40B4-BE49-F238E27FC236}">
                <a16:creationId xmlns:a16="http://schemas.microsoft.com/office/drawing/2014/main" id="{25981729-EEBB-7F2C-27E4-CAF23FD9BF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67864" y="1029116"/>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ableau - Digital Tool Box for Teaching and Scholarship - Brooklyn ...">
            <a:extLst>
              <a:ext uri="{FF2B5EF4-FFF2-40B4-BE49-F238E27FC236}">
                <a16:creationId xmlns:a16="http://schemas.microsoft.com/office/drawing/2014/main" id="{FB918720-40C0-0EE0-31F6-EAB4A042F2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4052" y="959793"/>
            <a:ext cx="993017" cy="55857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4106BF2-8AE6-551E-4013-32C0E56058E7}"/>
              </a:ext>
            </a:extLst>
          </p:cNvPr>
          <p:cNvGrpSpPr/>
          <p:nvPr/>
        </p:nvGrpSpPr>
        <p:grpSpPr>
          <a:xfrm>
            <a:off x="2487168" y="6336792"/>
            <a:ext cx="1932432" cy="521208"/>
            <a:chOff x="2487168" y="6336792"/>
            <a:chExt cx="1932432" cy="521208"/>
          </a:xfrm>
        </p:grpSpPr>
        <p:sp>
          <p:nvSpPr>
            <p:cNvPr id="10" name="Rectangle: Top Corners Rounded 9">
              <a:extLst>
                <a:ext uri="{FF2B5EF4-FFF2-40B4-BE49-F238E27FC236}">
                  <a16:creationId xmlns:a16="http://schemas.microsoft.com/office/drawing/2014/main" id="{C68FFD62-C50C-3CA8-301D-5BBA839FC05B}"/>
                </a:ext>
              </a:extLst>
            </p:cNvPr>
            <p:cNvSpPr/>
            <p:nvPr/>
          </p:nvSpPr>
          <p:spPr>
            <a:xfrm>
              <a:off x="2487168" y="6336792"/>
              <a:ext cx="1932432" cy="521208"/>
            </a:xfrm>
            <a:prstGeom prst="round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u-HU"/>
            </a:p>
          </p:txBody>
        </p:sp>
        <p:pic>
          <p:nvPicPr>
            <p:cNvPr id="5" name="Picture 8" descr="Man raising hand Icon | Noto Emoji People Expressions Iconset | Google">
              <a:extLst>
                <a:ext uri="{FF2B5EF4-FFF2-40B4-BE49-F238E27FC236}">
                  <a16:creationId xmlns:a16="http://schemas.microsoft.com/office/drawing/2014/main" id="{045DEDF6-5D05-EB58-A4C8-CCD7B6FD18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7950" y="6451825"/>
              <a:ext cx="3619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humbs Up And Down Symbol Clipart Best | Images and Photos finder">
              <a:extLst>
                <a:ext uri="{FF2B5EF4-FFF2-40B4-BE49-F238E27FC236}">
                  <a16:creationId xmlns:a16="http://schemas.microsoft.com/office/drawing/2014/main" id="{403F4CDF-7180-E3B3-5234-C7736CBF17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9900" y="6417296"/>
              <a:ext cx="820965" cy="4310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Resources &amp; Materials | HONORLOGIC">
              <a:extLst>
                <a:ext uri="{FF2B5EF4-FFF2-40B4-BE49-F238E27FC236}">
                  <a16:creationId xmlns:a16="http://schemas.microsoft.com/office/drawing/2014/main" id="{17F1D5D9-9AEF-173E-7BDE-14EEC18709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0865" y="6471373"/>
              <a:ext cx="322851" cy="32285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4" descr="Resources &amp; Materials | HONORLOGIC">
            <a:extLst>
              <a:ext uri="{FF2B5EF4-FFF2-40B4-BE49-F238E27FC236}">
                <a16:creationId xmlns:a16="http://schemas.microsoft.com/office/drawing/2014/main" id="{08DD3E52-BC44-4E9D-23BA-444217B2EB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55293" y="631850"/>
            <a:ext cx="322851" cy="32285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12DB0F4A-D33D-610D-3516-0707A7A95678}"/>
              </a:ext>
            </a:extLst>
          </p:cNvPr>
          <p:cNvGrpSpPr/>
          <p:nvPr/>
        </p:nvGrpSpPr>
        <p:grpSpPr>
          <a:xfrm>
            <a:off x="7943086" y="598932"/>
            <a:ext cx="3867912" cy="919433"/>
            <a:chOff x="7943086" y="608457"/>
            <a:chExt cx="3867912" cy="919433"/>
          </a:xfrm>
        </p:grpSpPr>
        <p:sp>
          <p:nvSpPr>
            <p:cNvPr id="17" name="Rectangle 16">
              <a:extLst>
                <a:ext uri="{FF2B5EF4-FFF2-40B4-BE49-F238E27FC236}">
                  <a16:creationId xmlns:a16="http://schemas.microsoft.com/office/drawing/2014/main" id="{AE0A6CDA-4B77-0D53-6286-23676F2EEDFB}"/>
                </a:ext>
              </a:extLst>
            </p:cNvPr>
            <p:cNvSpPr/>
            <p:nvPr/>
          </p:nvSpPr>
          <p:spPr>
            <a:xfrm>
              <a:off x="7943086" y="608457"/>
              <a:ext cx="3867912" cy="91135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t>Links, resources</a:t>
              </a:r>
              <a:br>
                <a:rPr lang="en-US"/>
              </a:br>
              <a:br>
                <a:rPr lang="en-US"/>
              </a:br>
              <a:endParaRPr lang="hu-HU"/>
            </a:p>
          </p:txBody>
        </p:sp>
        <p:pic>
          <p:nvPicPr>
            <p:cNvPr id="18" name="Picture 2">
              <a:extLst>
                <a:ext uri="{FF2B5EF4-FFF2-40B4-BE49-F238E27FC236}">
                  <a16:creationId xmlns:a16="http://schemas.microsoft.com/office/drawing/2014/main" id="{521E2FB1-F114-F506-7A68-61714ECFB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1056894"/>
              <a:ext cx="371475" cy="3761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Python icon - Free download on Iconfinder">
              <a:extLst>
                <a:ext uri="{FF2B5EF4-FFF2-40B4-BE49-F238E27FC236}">
                  <a16:creationId xmlns:a16="http://schemas.microsoft.com/office/drawing/2014/main" id="{1CE99BCF-9192-0233-B52A-6A9C2E5351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3538" y="1038642"/>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a Analysis for Sport in R - The Video Analyst.com">
              <a:extLst>
                <a:ext uri="{FF2B5EF4-FFF2-40B4-BE49-F238E27FC236}">
                  <a16:creationId xmlns:a16="http://schemas.microsoft.com/office/drawing/2014/main" id="{87B26ECE-2BA1-BD79-DA20-578D3D1744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67864" y="1038641"/>
              <a:ext cx="516176" cy="4000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Tableau - Digital Tool Box for Teaching and Scholarship - Brooklyn ...">
              <a:extLst>
                <a:ext uri="{FF2B5EF4-FFF2-40B4-BE49-F238E27FC236}">
                  <a16:creationId xmlns:a16="http://schemas.microsoft.com/office/drawing/2014/main" id="{4BE21621-FBDA-1861-A6D0-E06CE72552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4052" y="969318"/>
              <a:ext cx="993017" cy="5585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Resources &amp; Materials | HONORLOGIC">
              <a:extLst>
                <a:ext uri="{FF2B5EF4-FFF2-40B4-BE49-F238E27FC236}">
                  <a16:creationId xmlns:a16="http://schemas.microsoft.com/office/drawing/2014/main" id="{E447E352-4ABD-E64F-990A-91643ECA01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55293" y="641375"/>
              <a:ext cx="322851" cy="322851"/>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Miro: online whiteboard on the App Store">
            <a:extLst>
              <a:ext uri="{FF2B5EF4-FFF2-40B4-BE49-F238E27FC236}">
                <a16:creationId xmlns:a16="http://schemas.microsoft.com/office/drawing/2014/main" id="{C432FF6B-8713-D45C-C7ED-3BFE6E1662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80969" y="1043026"/>
            <a:ext cx="698989" cy="36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557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1953</Words>
  <Application>Microsoft Office PowerPoint</Application>
  <PresentationFormat>Widescreen</PresentationFormat>
  <Paragraphs>223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Arial</vt:lpstr>
      <vt:lpstr>Cascadia Code</vt:lpstr>
      <vt:lpstr>Consolas</vt:lpstr>
      <vt:lpstr>Courier New</vt:lpstr>
      <vt:lpstr>Wingdings</vt:lpstr>
      <vt:lpstr>Office Theme</vt:lpstr>
      <vt:lpstr>CV Review  Graph Data Base Concepts Learning Presentation </vt:lpstr>
      <vt:lpstr>CV Review  Technical, Programming and Analytical Skills</vt:lpstr>
      <vt:lpstr>CV Review  Teaching skills, UI/UX, Behavioral Sciences</vt:lpstr>
      <vt:lpstr>Graph Database Concepts  A Learning Design</vt:lpstr>
      <vt:lpstr>Introduction </vt:lpstr>
      <vt:lpstr>Network Science Learning Design Overview </vt:lpstr>
      <vt:lpstr>PowerPoint Presentation</vt:lpstr>
      <vt:lpstr>Graphs as Data Structures</vt:lpstr>
      <vt:lpstr>PowerPoint Presentation</vt:lpstr>
      <vt:lpstr>Neo4J: The Graph Database</vt:lpstr>
      <vt:lpstr>A sample data: TNG</vt:lpstr>
      <vt:lpstr>A sample data: The LOAD query</vt:lpstr>
      <vt:lpstr>The result of a graph query</vt:lpstr>
      <vt:lpstr>The result of a graph query for dialogues</vt:lpstr>
      <vt:lpstr>Update nodes with additional properties</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Tamás Smahajcsik-Szabó</dc:creator>
  <cp:lastModifiedBy>Tamás Smahajcsik-Szabó</cp:lastModifiedBy>
  <cp:revision>1</cp:revision>
  <dcterms:created xsi:type="dcterms:W3CDTF">2024-08-31T20:20:52Z</dcterms:created>
  <dcterms:modified xsi:type="dcterms:W3CDTF">2024-09-02T20:21:43Z</dcterms:modified>
</cp:coreProperties>
</file>